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9" r:id="rId5"/>
    <p:sldId id="257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330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85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1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6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6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386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60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659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96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409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664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996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490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6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9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232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98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3712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6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6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427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1171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5776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6188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396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5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5121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9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0672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6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961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904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2487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48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669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3986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554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8480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7077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1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024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675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032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0461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2806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54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69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72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54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7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4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68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58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62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97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63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41" y="109410"/>
            <a:ext cx="66461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12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7218" y="109410"/>
            <a:ext cx="6812308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prstClr val="white"/>
                </a:solidFill>
              </a:rPr>
              <a:t>Auto detect user location</a:t>
            </a:r>
            <a:endParaRPr lang="en-AU" sz="28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41" y="822470"/>
            <a:ext cx="9072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prstClr val="black"/>
                </a:solidFill>
              </a:rPr>
              <a:t>As a </a:t>
            </a:r>
            <a:r>
              <a:rPr lang="en-AU" sz="2400" dirty="0" smtClean="0">
                <a:solidFill>
                  <a:prstClr val="black"/>
                </a:solidFill>
              </a:rPr>
              <a:t>user</a:t>
            </a:r>
            <a:r>
              <a:rPr lang="en-AU" sz="2400" dirty="0">
                <a:solidFill>
                  <a:prstClr val="black"/>
                </a:solidFill>
              </a:rPr>
              <a:t>, I want the system to </a:t>
            </a:r>
            <a:r>
              <a:rPr lang="en-AU" sz="2400" dirty="0" smtClean="0">
                <a:solidFill>
                  <a:prstClr val="black"/>
                </a:solidFill>
              </a:rPr>
              <a:t>automatically detect my location and  </a:t>
            </a:r>
            <a:r>
              <a:rPr lang="en-AU" sz="2400" dirty="0">
                <a:solidFill>
                  <a:prstClr val="black"/>
                </a:solidFill>
              </a:rPr>
              <a:t>attain location </a:t>
            </a:r>
            <a:r>
              <a:rPr lang="en-AU" sz="2400" dirty="0" smtClean="0">
                <a:solidFill>
                  <a:prstClr val="black"/>
                </a:solidFill>
              </a:rPr>
              <a:t>data, </a:t>
            </a:r>
            <a:r>
              <a:rPr lang="en-AU" sz="2400" dirty="0">
                <a:solidFill>
                  <a:prstClr val="black"/>
                </a:solidFill>
              </a:rPr>
              <a:t>so that the </a:t>
            </a:r>
            <a:r>
              <a:rPr lang="en-AU" sz="2400" dirty="0" smtClean="0">
                <a:solidFill>
                  <a:prstClr val="black"/>
                </a:solidFill>
              </a:rPr>
              <a:t>user experience </a:t>
            </a:r>
            <a:r>
              <a:rPr lang="en-AU" sz="2400" dirty="0">
                <a:solidFill>
                  <a:prstClr val="black"/>
                </a:solidFill>
              </a:rPr>
              <a:t>can be localised for me.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41" y="3335530"/>
            <a:ext cx="9072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prstClr val="black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>
                <a:solidFill>
                  <a:prstClr val="black"/>
                </a:solidFill>
              </a:rPr>
              <a:t> </a:t>
            </a:r>
            <a:r>
              <a:rPr lang="en-AU" sz="2000" dirty="0" smtClean="0">
                <a:solidFill>
                  <a:prstClr val="black"/>
                </a:solidFill>
              </a:rPr>
              <a:t>detect user’s location on the map</a:t>
            </a:r>
            <a:endParaRPr lang="en-AU" sz="2000" dirty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AU" sz="2000" dirty="0">
                <a:solidFill>
                  <a:prstClr val="black"/>
                </a:solidFill>
              </a:rPr>
              <a:t> </a:t>
            </a:r>
            <a:r>
              <a:rPr lang="en-AU" sz="2000" dirty="0" smtClean="0">
                <a:solidFill>
                  <a:prstClr val="black"/>
                </a:solidFill>
              </a:rPr>
              <a:t>auto populate feed in </a:t>
            </a:r>
            <a:r>
              <a:rPr lang="en-AU" sz="2000" dirty="0" err="1" smtClean="0">
                <a:solidFill>
                  <a:prstClr val="black"/>
                </a:solidFill>
              </a:rPr>
              <a:t>tarrifs</a:t>
            </a:r>
            <a:r>
              <a:rPr lang="en-AU" sz="2000" dirty="0" smtClean="0">
                <a:solidFill>
                  <a:prstClr val="black"/>
                </a:solidFill>
              </a:rPr>
              <a:t>, solar irradiance level according to user’s location 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3533" y="109410"/>
            <a:ext cx="664615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8pts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45987" y="109410"/>
            <a:ext cx="731077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Should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41" y="5128590"/>
            <a:ext cx="9072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prstClr val="black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prstClr val="black"/>
                </a:solidFill>
              </a:rPr>
              <a:t> </a:t>
            </a:r>
            <a:endParaRPr lang="en-AU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78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41" y="109410"/>
            <a:ext cx="66461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10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7218" y="109410"/>
            <a:ext cx="6812308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prstClr val="white"/>
                </a:solidFill>
              </a:rPr>
              <a:t>Calculations/Database – Optimal Package Part2</a:t>
            </a:r>
            <a:endParaRPr lang="en-AU" sz="28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41" y="822470"/>
            <a:ext cx="9072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prstClr val="black"/>
                </a:solidFill>
              </a:rPr>
              <a:t>As a </a:t>
            </a:r>
            <a:r>
              <a:rPr lang="en-AU" sz="2400" dirty="0" smtClean="0">
                <a:solidFill>
                  <a:prstClr val="black"/>
                </a:solidFill>
              </a:rPr>
              <a:t>current user , </a:t>
            </a:r>
            <a:r>
              <a:rPr lang="en-AU" sz="2400" dirty="0">
                <a:solidFill>
                  <a:prstClr val="black"/>
                </a:solidFill>
              </a:rPr>
              <a:t>I want to know the </a:t>
            </a:r>
            <a:r>
              <a:rPr lang="en-AU" sz="2400" dirty="0" smtClean="0">
                <a:solidFill>
                  <a:prstClr val="black"/>
                </a:solidFill>
              </a:rPr>
              <a:t>optimal setup in my location, </a:t>
            </a:r>
            <a:r>
              <a:rPr lang="en-AU" sz="2400" dirty="0">
                <a:solidFill>
                  <a:prstClr val="black"/>
                </a:solidFill>
              </a:rPr>
              <a:t>so that I </a:t>
            </a:r>
            <a:r>
              <a:rPr lang="en-AU" sz="2400" dirty="0" smtClean="0">
                <a:solidFill>
                  <a:prstClr val="black"/>
                </a:solidFill>
              </a:rPr>
              <a:t>can adjust my solar system to generate more electricity</a:t>
            </a:r>
            <a:endParaRPr lang="en-AU" sz="24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141" y="3335530"/>
            <a:ext cx="9072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prstClr val="black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prstClr val="black"/>
                </a:solidFill>
              </a:rPr>
              <a:t> </a:t>
            </a:r>
            <a:r>
              <a:rPr lang="en-AU" sz="2000" dirty="0" smtClean="0">
                <a:solidFill>
                  <a:prstClr val="black"/>
                </a:solidFill>
              </a:rPr>
              <a:t>show users optimal degrees and directions settings in different seasons.</a:t>
            </a:r>
            <a:endParaRPr lang="en-AU" sz="2000" dirty="0">
              <a:solidFill>
                <a:prstClr val="black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3533" y="109410"/>
            <a:ext cx="664615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8pts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45987" y="109410"/>
            <a:ext cx="731077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Could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41" y="5128590"/>
            <a:ext cx="9072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prstClr val="black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prstClr val="black"/>
                </a:solidFill>
              </a:rPr>
              <a:t> </a:t>
            </a:r>
            <a:endParaRPr lang="en-AU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98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41" y="109410"/>
            <a:ext cx="66461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13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7218" y="109410"/>
            <a:ext cx="6812308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prstClr val="white"/>
                </a:solidFill>
              </a:rPr>
              <a:t>App-Feature – Multiple Clusters</a:t>
            </a:r>
            <a:endParaRPr lang="en-AU" sz="28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41" y="822470"/>
            <a:ext cx="9072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prstClr val="black"/>
                </a:solidFill>
              </a:rPr>
              <a:t>As a current owner of a solar system, I want to be able to define multiple panel clusters rather than a single so that I can still attain accurate information even if I have multiple sets of solar panels that point in different directions/have different properties.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41" y="3335530"/>
            <a:ext cx="9072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prstClr val="black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prstClr val="black"/>
                </a:solidFill>
              </a:rPr>
              <a:t>can calculate solar generation based on multiple sets of solar panels pointing to different directions.  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3532" y="109410"/>
            <a:ext cx="664615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8pts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45987" y="109410"/>
            <a:ext cx="731077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Should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41" y="5128590"/>
            <a:ext cx="9072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prstClr val="black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prstClr val="black"/>
                </a:solidFill>
              </a:rPr>
              <a:t> </a:t>
            </a:r>
            <a:r>
              <a:rPr lang="en-AU" sz="2000" dirty="0" smtClean="0">
                <a:solidFill>
                  <a:prstClr val="black"/>
                </a:solidFill>
              </a:rPr>
              <a:t>one of minimum requirements</a:t>
            </a:r>
            <a:endParaRPr lang="en-AU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79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41" y="109410"/>
            <a:ext cx="66461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12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7218" y="109410"/>
            <a:ext cx="6812308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prstClr val="white"/>
                </a:solidFill>
              </a:rPr>
              <a:t>Actual generation</a:t>
            </a:r>
            <a:endParaRPr lang="en-AU" sz="28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41" y="822470"/>
            <a:ext cx="9072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prstClr val="black"/>
                </a:solidFill>
              </a:rPr>
              <a:t>As a </a:t>
            </a:r>
            <a:r>
              <a:rPr lang="en-AU" sz="2400" dirty="0" smtClean="0">
                <a:solidFill>
                  <a:prstClr val="black"/>
                </a:solidFill>
              </a:rPr>
              <a:t>current user</a:t>
            </a:r>
            <a:r>
              <a:rPr lang="en-AU" sz="2400" dirty="0">
                <a:solidFill>
                  <a:prstClr val="black"/>
                </a:solidFill>
              </a:rPr>
              <a:t>, I want </a:t>
            </a:r>
            <a:r>
              <a:rPr lang="en-AU" sz="2400" dirty="0" smtClean="0">
                <a:solidFill>
                  <a:prstClr val="black"/>
                </a:solidFill>
              </a:rPr>
              <a:t>to know how much electricity my solar system should generate, </a:t>
            </a:r>
            <a:r>
              <a:rPr lang="en-AU" sz="2400" dirty="0">
                <a:solidFill>
                  <a:prstClr val="black"/>
                </a:solidFill>
              </a:rPr>
              <a:t>so that </a:t>
            </a:r>
            <a:r>
              <a:rPr lang="en-AU" sz="2400" dirty="0" smtClean="0">
                <a:solidFill>
                  <a:prstClr val="black"/>
                </a:solidFill>
              </a:rPr>
              <a:t>I can compare it with the actual system generation output.</a:t>
            </a:r>
            <a:endParaRPr lang="en-AU" sz="24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141" y="3335530"/>
            <a:ext cx="9072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prstClr val="black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>
                <a:solidFill>
                  <a:prstClr val="black"/>
                </a:solidFill>
              </a:rPr>
              <a:t> </a:t>
            </a:r>
            <a:r>
              <a:rPr lang="en-AU" sz="2000" dirty="0" smtClean="0">
                <a:solidFill>
                  <a:prstClr val="black"/>
                </a:solidFill>
              </a:rPr>
              <a:t>calculate daily generations taken account of purchase time, location, month</a:t>
            </a:r>
            <a:endParaRPr lang="en-AU" sz="2000" dirty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AU" sz="2000" dirty="0">
                <a:solidFill>
                  <a:prstClr val="black"/>
                </a:solidFill>
              </a:rPr>
              <a:t> </a:t>
            </a:r>
            <a:r>
              <a:rPr lang="en-AU" sz="2000" dirty="0" smtClean="0">
                <a:solidFill>
                  <a:prstClr val="black"/>
                </a:solidFill>
              </a:rPr>
              <a:t>display daily calculation result to user.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3533" y="109410"/>
            <a:ext cx="664615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8pts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45987" y="109410"/>
            <a:ext cx="731077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Should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41" y="5128590"/>
            <a:ext cx="9072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prstClr val="black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prstClr val="black"/>
                </a:solidFill>
              </a:rPr>
              <a:t> </a:t>
            </a:r>
            <a:r>
              <a:rPr lang="en-AU" sz="2000" dirty="0" smtClean="0">
                <a:solidFill>
                  <a:prstClr val="black"/>
                </a:solidFill>
              </a:rPr>
              <a:t>this is a new story</a:t>
            </a:r>
            <a:endParaRPr lang="en-AU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7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41" y="109410"/>
            <a:ext cx="66461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9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7218" y="109410"/>
            <a:ext cx="6812308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prstClr val="white"/>
                </a:solidFill>
              </a:rPr>
              <a:t>Calculations – Return of Investment</a:t>
            </a:r>
            <a:endParaRPr lang="en-AU" sz="28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41" y="822470"/>
            <a:ext cx="9072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prstClr val="black"/>
                </a:solidFill>
              </a:rPr>
              <a:t>As a prospective purchaser, I would like to compare the potential profits/ROI information with a generic/standard high-interest savings account, to gauge the difference in savings and determine the feasibility of investing in solar power.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41" y="3335530"/>
            <a:ext cx="9072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prstClr val="black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prstClr val="black"/>
                </a:solidFill>
              </a:rPr>
              <a:t>Calculate the amount of money earned/lost from deploying a system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443528" y="109410"/>
            <a:ext cx="664615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2pts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45987" y="109410"/>
            <a:ext cx="731077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Could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41" y="5128590"/>
            <a:ext cx="9072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5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315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1_Office Theme</vt:lpstr>
      <vt:lpstr>2_Office Theme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</dc:creator>
  <cp:lastModifiedBy>Sen</cp:lastModifiedBy>
  <cp:revision>6</cp:revision>
  <dcterms:created xsi:type="dcterms:W3CDTF">2012-10-01T05:03:04Z</dcterms:created>
  <dcterms:modified xsi:type="dcterms:W3CDTF">2012-10-01T06:40:28Z</dcterms:modified>
</cp:coreProperties>
</file>