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8" r:id="rId28"/>
    <p:sldId id="283" r:id="rId29"/>
    <p:sldId id="284" r:id="rId30"/>
    <p:sldId id="286" r:id="rId31"/>
    <p:sldId id="290" r:id="rId3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308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6C84D-44D5-4443-B40F-990756462086}" type="datetimeFigureOut">
              <a:rPr lang="en-AU" smtClean="0"/>
              <a:pPr/>
              <a:t>8/10/2012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B19F6-85E6-4F8D-8821-6241ABE19942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9AA4E-F092-483B-8AEA-B49794F2ED92}" type="slidenum">
              <a:rPr lang="en-AU" smtClean="0"/>
              <a:pPr/>
              <a:t>27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8/10/2012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8/10/2012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8/10/2012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8/10/2012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8/10/2012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8/10/2012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8/10/2012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Legend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052688" y="2447777"/>
            <a:ext cx="3643533" cy="7033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Planned for this Release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050344" y="1573236"/>
            <a:ext cx="3617741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Potential Story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050343" y="3331697"/>
            <a:ext cx="3643533" cy="7033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Completed Story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3062066" y="4243753"/>
            <a:ext cx="3643533" cy="7033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Dropped Story due to time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3045654" y="5127673"/>
            <a:ext cx="3643533" cy="7033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Dropped Story due to other reasons </a:t>
            </a:r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 – Return of Investment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purchaser, I would like to compare the potential profits/ROI information with a generic/standard high-interest savings account, to gauge the difference in savings and determine the feasibility of investing in solar power.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Calculate the amount of money earned/lost from deploying a system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Possible inputs required: Cost of installation, cost of consumption, power generation required to get savings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Calculations/Database – Optimal Package Part2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profiteer, I want to know the most profitable setup is in Australia, so that I can expect a worthwhile return on investment on my next installation.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Figure out which state generates the most power, and what setup needed to acquire it.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Get optimal solution based on location, tariffs and known packages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Will need extensive knowledge of components, as well as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Perhaps we should ignore home prices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App-Feature – Save/Load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experienced user, I want to be able to permanently save my configuration so that I can resume my analysis and comparisons at a later date.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Definition of XML output/input formats, option for importing this instead of going through the entire process.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If we are to save details on the server, we may require a log-in system; a separate story in itself.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App-Feature – Mobile GPS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mobile user, I want the system to make use of my phone's GPS capabilities, or otherwise attain location data through wireless IP address information, so that the experience can be localised for me.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Access on a Mobile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Attain location data (GPS or IP Address)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App-Feature – Multiple Clusters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current owner of a solar system, I want to be able to define multiple panel clusters rather than a single so that I can still attain accurate information even if I have multiple sets of solar panels that point in different directions/have different properties.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Can set and calculate based on panel clusters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Panels can have different settings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App-Feature – Calculation Source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electrical engineer, I want to see the source of the calculations, so that I may double-check and validate the data.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Source displayed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1pt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App-Feature – Full setup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electrical engineer, I want to be able to select most aspects of a setup/configuration information, so that I can attain accurate calculations and information from the system.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Can define: Panel brand, orientation, location,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App-Feature – Recommended Components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purchaser, I would like to be able to select a component from a list of popular components, and/or select the most popular/ideal component, in the event that I am unsure of what I want when entering configuration information.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Display top three-five brands for each component </a:t>
            </a:r>
            <a:br>
              <a:rPr lang="en-AU" sz="2000" dirty="0" smtClean="0">
                <a:solidFill>
                  <a:schemeClr val="tx1"/>
                </a:solidFill>
              </a:rPr>
            </a:br>
            <a:r>
              <a:rPr lang="en-AU" sz="2000" dirty="0" smtClean="0">
                <a:solidFill>
                  <a:schemeClr val="tx1"/>
                </a:solidFill>
              </a:rPr>
              <a:t>(panel, charge controller, battery system, inverter)</a:t>
            </a:r>
          </a:p>
          <a:p>
            <a:pPr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Database – Durability of Solar Panels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buyer, I want to know the durability of the solar panels by brands and the cost of building each individual brand so that I know which brand to trust or deem more reliable by comparing the prices.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Provide a selection of brands</a:t>
            </a:r>
          </a:p>
          <a:p>
            <a:pPr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Missed being done in Release 1. Since it’s only “Could have”, dropped for now.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 – Foreign Localisations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foreigner, I want the calculations to be localised for my country so that I need only do minimal unit conversions in calculations.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Unit conversions in calculations</a:t>
            </a:r>
          </a:p>
          <a:p>
            <a:pPr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1pt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Calculations/Database -  Location Input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buyer, I wish to enter information about my location alongside my other configuration information, so that I can understand how an area can effect my results.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Ability to input location details (Coordinates, possibly State/Town)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Location influences power generation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Will require a database in the long term.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 – Solar </a:t>
            </a:r>
            <a:r>
              <a:rPr lang="en-AU" sz="2800" dirty="0" err="1" smtClean="0"/>
              <a:t>vs</a:t>
            </a:r>
            <a:r>
              <a:rPr lang="en-AU" sz="2800" dirty="0" smtClean="0"/>
              <a:t> Without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buyer, I want to know how much I can save by comparing current electricity bill with the estimated electricity bill with a solar system, so that I can gauge whether I should invest in solar energy.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Ability to compare against “No Solar installation”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Display a clear difference between money saved (or time to break even)</a:t>
            </a:r>
          </a:p>
          <a:p>
            <a:pPr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 – Compare Two Systems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buyer, I want to be able to compare two system configurations side-by-side, viewing the same energy generation information, ROI and potential profit margins in direct comparison, so that I can better compare my potential package to other recommended ones.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Ability to input and compare two different systems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Display clear differences (energy, savings, return on investment)</a:t>
            </a:r>
          </a:p>
          <a:p>
            <a:pPr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App-Feature – Manual Input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frustrated user, I want the ability to override or otherwise manually enter data for every option that suggests pre-entered data or attempts to auto-defect data, so that I remain </a:t>
            </a:r>
            <a:r>
              <a:rPr lang="en-AU" sz="2400" dirty="0" err="1" smtClean="0">
                <a:solidFill>
                  <a:schemeClr val="tx1"/>
                </a:solidFill>
              </a:rPr>
              <a:t>unfrustrated</a:t>
            </a:r>
            <a:r>
              <a:rPr lang="en-AU" sz="2400" dirty="0" smtClean="0">
                <a:solidFill>
                  <a:schemeClr val="tx1"/>
                </a:solidFill>
              </a:rPr>
              <a:t>, in the cases that technology inevitably fails.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Ability to manually input each component</a:t>
            </a:r>
          </a:p>
          <a:p>
            <a:pPr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Although unplanned, done in Release 1.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Story 26 is the opposite of this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Database Support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employee responsible with the integrity of the system, I want to be able to modify the data that the system uses for its calculations, so that the results from our system will always be accurate and up-to-date.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Supports databases: Can store or retrieve data from a database</a:t>
            </a:r>
          </a:p>
          <a:p>
            <a:pPr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Should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User Interface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new user, I want the process of entering data for use in the system to be linear and separated into easy-to-follow, logical steps so that using the system is intuitive and systematic in nature.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Can store or retrieve data from a database</a:t>
            </a:r>
          </a:p>
          <a:p>
            <a:pPr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*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This is a developer story that we can’t actually measure.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Calculation/Database - Overhead cost estimation 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buyer, I want to see a rough estimation cost of the overhead involved in installing solar panels specific to my chosen configuration/details/location, so I can account for this in my plans.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Get total costs for every component and/or installation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Calculation/Database - Simple Calculation of Energy Generated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simple user, I want to be able to enter rough values for my system (in kW), my roof angle, and my average sunlight per day to attain a simple calculation of energy generated for the average case.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Can input kW, roof angle and sunlight per day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Can use a standard scenario to calculate results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Implemented in Release 1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26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prstClr val="white"/>
                </a:solidFill>
              </a:rPr>
              <a:t>User Interface - Provide preset options</a:t>
            </a:r>
            <a:endParaRPr lang="en-AU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prstClr val="black"/>
                </a:solidFill>
              </a:rPr>
              <a:t>As someone who doesn’t know about their surroundings, I want information provided to me so that I can input estimated-guesses into the software and get accurate results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prstClr val="black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prstClr val="black"/>
                </a:solidFill>
              </a:rPr>
              <a:t> Allow the user to select options which then sets predefined data into the input boxes.</a:t>
            </a:r>
          </a:p>
          <a:p>
            <a:pPr>
              <a:buFont typeface="Arial" pitchFamily="34" charset="0"/>
              <a:buChar char="•"/>
            </a:pPr>
            <a:endParaRPr lang="en-AU" sz="2000" dirty="0" smtClean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9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2pts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Should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prstClr val="black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prstClr val="black"/>
                </a:solidFill>
              </a:rPr>
              <a:t>What information can we provide? How will it educate the user? </a:t>
            </a:r>
            <a:endParaRPr lang="en-A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9108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27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prstClr val="white"/>
                </a:solidFill>
              </a:rPr>
              <a:t>User Interface – Transparent Calculations</a:t>
            </a:r>
            <a:endParaRPr lang="en-AU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prstClr val="black"/>
                </a:solidFill>
              </a:rPr>
              <a:t>As </a:t>
            </a:r>
            <a:r>
              <a:rPr lang="en-AU" sz="2400" dirty="0" smtClean="0">
                <a:solidFill>
                  <a:prstClr val="black"/>
                </a:solidFill>
              </a:rPr>
              <a:t>an research student, </a:t>
            </a:r>
            <a:r>
              <a:rPr lang="en-AU" sz="2400" dirty="0">
                <a:solidFill>
                  <a:prstClr val="black"/>
                </a:solidFill>
              </a:rPr>
              <a:t>I want </a:t>
            </a:r>
            <a:r>
              <a:rPr lang="en-AU" sz="2400" dirty="0" smtClean="0">
                <a:solidFill>
                  <a:prstClr val="black"/>
                </a:solidFill>
              </a:rPr>
              <a:t>to know how the software makes its calculations so that I can validate this against my own research.</a:t>
            </a:r>
            <a:endParaRPr lang="en-AU" sz="2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smtClean="0">
                <a:solidFill>
                  <a:prstClr val="black"/>
                </a:solidFill>
              </a:rPr>
              <a:t>Provide information about each input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prstClr val="black"/>
                </a:solidFill>
              </a:rPr>
              <a:t> Explain how the calculations are made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7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1</a:t>
            </a:r>
            <a:r>
              <a:rPr lang="en-AU" sz="2000" dirty="0" smtClean="0">
                <a:solidFill>
                  <a:prstClr val="black"/>
                </a:solidFill>
              </a:rPr>
              <a:t>pts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Should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prstClr val="black"/>
                </a:solidFill>
              </a:rPr>
              <a:t>Should we link to websites that explain how solar power works?</a:t>
            </a:r>
            <a:endParaRPr lang="en-A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1748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28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prstClr val="white"/>
                </a:solidFill>
              </a:rPr>
              <a:t>User Interface - Disclaimer</a:t>
            </a:r>
            <a:endParaRPr lang="en-AU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454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prstClr val="black"/>
                </a:solidFill>
              </a:rPr>
              <a:t>As </a:t>
            </a:r>
            <a:r>
              <a:rPr lang="en-AU" sz="2400" dirty="0" smtClean="0">
                <a:solidFill>
                  <a:prstClr val="black"/>
                </a:solidFill>
              </a:rPr>
              <a:t>the owner of </a:t>
            </a:r>
            <a:r>
              <a:rPr lang="en-AU" sz="2400" dirty="0">
                <a:solidFill>
                  <a:prstClr val="black"/>
                </a:solidFill>
              </a:rPr>
              <a:t>the </a:t>
            </a:r>
            <a:r>
              <a:rPr lang="en-AU" sz="2400" dirty="0" smtClean="0">
                <a:solidFill>
                  <a:prstClr val="black"/>
                </a:solidFill>
              </a:rPr>
              <a:t>software, </a:t>
            </a:r>
            <a:r>
              <a:rPr lang="en-AU" sz="2400" dirty="0">
                <a:solidFill>
                  <a:prstClr val="black"/>
                </a:solidFill>
              </a:rPr>
              <a:t>I want </a:t>
            </a:r>
            <a:r>
              <a:rPr lang="en-AU" sz="2400" dirty="0" smtClean="0">
                <a:solidFill>
                  <a:prstClr val="black"/>
                </a:solidFill>
              </a:rPr>
              <a:t>to show a disclaimer to users, so I can avoid legal issues with the use of the software.</a:t>
            </a:r>
            <a:endParaRPr lang="en-AU" sz="2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smtClean="0">
                <a:solidFill>
                  <a:prstClr val="black"/>
                </a:solidFill>
              </a:rPr>
              <a:t>Display a disclaimer to users before enabling them the use of the software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7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1pts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smtClean="0">
                <a:solidFill>
                  <a:prstClr val="black"/>
                </a:solidFill>
              </a:rPr>
              <a:t>Should it be a splash page or located at the bottom of the page?</a:t>
            </a:r>
            <a:endParaRPr lang="en-A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579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 – Detailed display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buyer, I want a summary, after entering my details, that will help me determine whether or not investing in solar panels is worthwhile.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 calculations as a clear and readable summary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single message after calculations that explains “You will save money” or “This plan is not worthwhile”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How long does one wait for it to be worthwhile?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Possible inputs required: Cost of installation, cost of consumption, power generation required to get savings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Panels and inverters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buyer, I want to see a list of  solar panels and inverters with useful details so that I know which brand to buy or deem more reliable.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Provide users a list of solar panels and inverters with brand, models, specifications.</a:t>
            </a:r>
          </a:p>
          <a:p>
            <a:pPr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5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r>
              <a:rPr lang="en-AU" sz="2000" smtClean="0">
                <a:solidFill>
                  <a:schemeClr val="tx1"/>
                </a:solidFill>
              </a:rPr>
              <a:t>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Will require a database in place. (Story 22)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5769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 – Similar Setups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owner of a system, I want to compare my system’s results to my area’s average in order to see if I’m getting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Display users data +/- an average for the area.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Connects to another source to get the average rates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 – Panel Year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current owner of a solar system, I wish to be able to include the purchase year of all of my components when entering my configuration information, so I can be aware of how much efficiency I lose in my power system.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Ability to enter year of panel(s)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Calculations take into account efficiency decay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Essentially covered by Story 7:  Duration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Thus, essentially implemented in Release 1.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 – Power Consumption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buyer, I want to see an estimate of my power consumption based on my details (family size, appliances, work hours), so that I can better gauge the cost-effectiveness of solar energy.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Gets power consumption rate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What information will the user input?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Implemented in Release 1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 - Angles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buyer, I want to the calculations to take into account my roof angle (or the angle at which my solar panels are set), to give a more accurate energy generation calculation.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Ability to set panel angle.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Have panel angle influence power generation.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Included in Story 25: Calculation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Essentially completed in Release 1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Calculations/Database – Optimal Package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buyer, I want to the ideal configuration for my </a:t>
            </a:r>
            <a:r>
              <a:rPr lang="en-AU" sz="2400" dirty="0" err="1" smtClean="0">
                <a:solidFill>
                  <a:schemeClr val="tx1"/>
                </a:solidFill>
              </a:rPr>
              <a:t>locational</a:t>
            </a:r>
            <a:r>
              <a:rPr lang="en-AU" sz="2400" dirty="0" smtClean="0">
                <a:solidFill>
                  <a:schemeClr val="tx1"/>
                </a:solidFill>
              </a:rPr>
              <a:t> details (number of solar panels, brands, components), so I can make an informed decision when purchasing my solar package.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Give the user the optimal solar package from a single location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Calculate the optimal solution for a location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Determine which components best fit the requirements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Needs extensive knowledge of various components. (Solar Panels, wiring etc)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 - Duration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current owner of a solar system, I wish to see breakdowns of estimated electrical energy generated in daily, weekly, monthly, seasonal, and yearly form, to gain an accurate idea of the amount of energy I can expect to generate.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86848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 generated energy in daily amounts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 generated energy in weekly amounts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 generated energy in monthly amounts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 generated energy in yearly amounts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 generated energy based on season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405718"/>
            <a:ext cx="9828000" cy="13428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Essentially an extension of Story 3: Panel Year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Implemented in Release 1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Calculations - Graphs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business illiterate user, I would like an ROI and potential profits information summary presented to me in graphical form so I can quickly and easily identify trends and estimate ball-park figures.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Present results and Return of Investment in a graphical form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4" y="109410"/>
            <a:ext cx="72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Data depends on the results of Story 9.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2153</Words>
  <Application>Microsoft Office PowerPoint</Application>
  <PresentationFormat>A4 Paper (210x297 mm)</PresentationFormat>
  <Paragraphs>302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Legend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>Thomaco Consultancies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Foxcat</cp:lastModifiedBy>
  <cp:revision>190</cp:revision>
  <dcterms:created xsi:type="dcterms:W3CDTF">2011-08-10T11:51:47Z</dcterms:created>
  <dcterms:modified xsi:type="dcterms:W3CDTF">2012-10-08T08:39:44Z</dcterms:modified>
</cp:coreProperties>
</file>