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emf" ContentType="image/x-emf"/>
  <Override PartName="/ppt/media/image1.emf" ContentType="image/x-emf"/>
  <Override PartName="/ppt/media/image3.emf" ContentType="image/x-emf"/>
  <Override PartName="/ppt/media/image4.emf" ContentType="image/x-emf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fr-F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fr-F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4D3E94C-7740-495B-9DBE-7E678EE5FB80}" type="slidenum">
              <a:rPr b="0" lang="fr-FR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fr-FR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7"/>
              </a:spcAft>
            </a:pPr>
            <a:r>
              <a:rPr b="0" lang="fr-FR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134"/>
              </a:spcAft>
            </a:pPr>
            <a:r>
              <a:rPr b="0" lang="fr-FR" sz="32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850"/>
              </a:spcAft>
            </a:pPr>
            <a:r>
              <a:rPr b="0" lang="fr-FR" sz="32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67"/>
              </a:spcAft>
            </a:pPr>
            <a:r>
              <a:rPr b="0" lang="fr-FR" sz="3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83"/>
              </a:spcAft>
            </a:pPr>
            <a:r>
              <a:rPr b="0" lang="fr-FR" sz="32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83"/>
              </a:spcAft>
            </a:pPr>
            <a:r>
              <a:rPr b="0" lang="fr-FR" sz="32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83"/>
              </a:spcAft>
            </a:pPr>
            <a:r>
              <a:rPr b="0" lang="fr-FR" sz="32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fr-FR" sz="44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8320" y="1382040"/>
            <a:ext cx="4370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fr-FR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960" y="2729520"/>
            <a:ext cx="440784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fr-FR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fr-FR" sz="2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fr-FR" sz="2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fr-FR" sz="26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fr-FR" sz="2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fr-FR" sz="2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fr-FR" sz="2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fr-FR" sz="2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fr-FR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b="0" lang="fr-FR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fr-F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fr-F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BE468A7-484E-4FDE-A791-A69DD984AEF8}" type="slidenum">
              <a:rPr b="0" lang="fr-FR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fr-F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fr-FR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fr-FR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fr-FR" sz="24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fr-FR" sz="20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fr-FR" sz="1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fr-FR" sz="1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fr-FR" sz="1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fr-FR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fr-F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fr-FR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41D5C5D-3E46-4684-8603-2992EBF03B19}" type="slidenum">
              <a:rPr b="0" lang="fr-FR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fr-F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fr-FR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fr-FR" sz="2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fr-FR" sz="24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fr-FR" sz="2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fr-FR" sz="2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fr-FR" sz="2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fr-FR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fr-F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fr-FR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70B47D8-0A52-4A00-9EAA-6E5D26498EB2}" type="slidenum">
              <a:rPr b="0" lang="fr-FR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fr-F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736000" y="2520000"/>
            <a:ext cx="5254560" cy="247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200" spc="-1" strike="noStrike">
                <a:solidFill>
                  <a:srgbClr val="000000"/>
                </a:solidFill>
                <a:latin typeface="Fira Mono for Powerline"/>
              </a:rPr>
              <a:t>Une petite présentation pour Mickatronic</a:t>
            </a:r>
            <a:endParaRPr b="0" lang="fr-FR" sz="3200" spc="-1" strike="noStrike">
              <a:solidFill>
                <a:srgbClr val="000000"/>
              </a:solidFill>
              <a:latin typeface="Fira Mono for Powerline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952000" y="33840"/>
            <a:ext cx="4370400" cy="126216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txBody>
          <a:bodyPr lIns="0" rIns="0" tIns="0" bIns="0" anchor="ctr"/>
          <a:p>
            <a:pPr algn="ctr"/>
            <a:r>
              <a:rPr b="0" lang="fr-FR" sz="2800" spc="-1" strike="noStrike">
                <a:solidFill>
                  <a:srgbClr val="333333"/>
                </a:solidFill>
                <a:latin typeface="DejaVu Sans"/>
              </a:rPr>
              <a:t>Screenshot de la fenêtre choisi à l’aide du curseur de la souris</a:t>
            </a:r>
            <a:endParaRPr b="0" lang="fr-FR" sz="28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432000" y="2088000"/>
            <a:ext cx="9360000" cy="501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764720" y="2350800"/>
            <a:ext cx="6592680" cy="3706200"/>
          </a:xfrm>
          <a:prstGeom prst="rect">
            <a:avLst/>
          </a:prstGeom>
          <a:ln>
            <a:noFill/>
          </a:ln>
        </p:spPr>
      </p:pic>
      <p:sp>
        <p:nvSpPr>
          <p:cNvPr id="172" name="TextShape 1"/>
          <p:cNvSpPr txBox="1"/>
          <p:nvPr/>
        </p:nvSpPr>
        <p:spPr>
          <a:xfrm>
            <a:off x="1765080" y="301320"/>
            <a:ext cx="65926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2800" spc="-1" strike="noStrike">
                <a:solidFill>
                  <a:srgbClr val="333333"/>
                </a:solidFill>
                <a:latin typeface="DejaVu Sans"/>
              </a:rPr>
              <a:t>Screenshot d’un workspace dans le clipboard</a:t>
            </a:r>
            <a:br/>
            <a:r>
              <a:rPr b="0" lang="fr-FR" sz="2800" spc="-1" strike="noStrike">
                <a:solidFill>
                  <a:srgbClr val="333333"/>
                </a:solidFill>
                <a:latin typeface="DejaVu Sans"/>
              </a:rPr>
              <a:t> cmd : « escrotum -C »</a:t>
            </a:r>
            <a:endParaRPr b="0" lang="fr-FR" sz="28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00560" y="-137160"/>
            <a:ext cx="8678880" cy="236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000" spc="-1" strike="noStrike">
                <a:solidFill>
                  <a:srgbClr val="333333"/>
                </a:solidFill>
                <a:latin typeface="DejaVu Sans"/>
              </a:rPr>
              <a:t>Cmd </a:t>
            </a:r>
            <a:br/>
            <a:r>
              <a:rPr b="0" lang="fr-FR" sz="4000" spc="-1" strike="noStrike">
                <a:solidFill>
                  <a:srgbClr val="333333"/>
                </a:solidFill>
                <a:latin typeface="DejaVu Sans"/>
              </a:rPr>
              <a:t>scrot -u -e 'xclip $f -selection clipboard -t image/png'</a:t>
            </a:r>
            <a:br/>
            <a:endParaRPr b="0" lang="fr-FR" sz="4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873720" y="1841040"/>
            <a:ext cx="8332200" cy="445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</Template>
  <TotalTime>3</TotalTime>
  <Application>LibreOffice/6.0.1.1$Linux_X86_64 LibreOffice_project/00m0$Build-1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2018-02-17T16:13:12Z</dcterms:created>
  <dc:creator/>
  <dc:description/>
  <dc:language>fr-FR</dc:language>
  <cp:lastModifiedBy/>
  <dcterms:modified xsi:type="dcterms:W3CDTF">2018-02-17T16:47:51Z</dcterms:modified>
  <cp:revision>2</cp:revision>
  <dc:subject/>
  <dc:title>Focus</dc:title>
</cp:coreProperties>
</file>