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61"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8838DB-141D-4031-AC2B-E7739451C73D}" v="70" dt="2022-01-02T07:29:24.8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34" y="-3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nsh Goel" userId="d2b8be3a8558852f" providerId="LiveId" clId="{DB8838DB-141D-4031-AC2B-E7739451C73D}"/>
    <pc:docChg chg="undo custSel addSld delSld modSld sldOrd">
      <pc:chgData name="Shivansh Goel" userId="d2b8be3a8558852f" providerId="LiveId" clId="{DB8838DB-141D-4031-AC2B-E7739451C73D}" dt="2022-01-02T07:30:01.807" v="1037" actId="313"/>
      <pc:docMkLst>
        <pc:docMk/>
      </pc:docMkLst>
      <pc:sldChg chg="addSp modSp mod">
        <pc:chgData name="Shivansh Goel" userId="d2b8be3a8558852f" providerId="LiveId" clId="{DB8838DB-141D-4031-AC2B-E7739451C73D}" dt="2022-01-02T03:30:26.702" v="490" actId="14100"/>
        <pc:sldMkLst>
          <pc:docMk/>
          <pc:sldMk cId="2906540372" sldId="256"/>
        </pc:sldMkLst>
        <pc:spChg chg="mod">
          <ac:chgData name="Shivansh Goel" userId="d2b8be3a8558852f" providerId="LiveId" clId="{DB8838DB-141D-4031-AC2B-E7739451C73D}" dt="2022-01-02T03:09:46.933" v="35" actId="1076"/>
          <ac:spMkLst>
            <pc:docMk/>
            <pc:sldMk cId="2906540372" sldId="256"/>
            <ac:spMk id="6" creationId="{C93D9D27-1149-4B6C-AEBD-54F7FCEF587C}"/>
          </ac:spMkLst>
        </pc:spChg>
        <pc:spChg chg="mod">
          <ac:chgData name="Shivansh Goel" userId="d2b8be3a8558852f" providerId="LiveId" clId="{DB8838DB-141D-4031-AC2B-E7739451C73D}" dt="2022-01-02T03:09:46.933" v="35" actId="1076"/>
          <ac:spMkLst>
            <pc:docMk/>
            <pc:sldMk cId="2906540372" sldId="256"/>
            <ac:spMk id="7" creationId="{A0341A83-4115-4BB1-98C8-954FC886725D}"/>
          </ac:spMkLst>
        </pc:spChg>
        <pc:spChg chg="add mod">
          <ac:chgData name="Shivansh Goel" userId="d2b8be3a8558852f" providerId="LiveId" clId="{DB8838DB-141D-4031-AC2B-E7739451C73D}" dt="2022-01-02T03:30:26.702" v="490" actId="14100"/>
          <ac:spMkLst>
            <pc:docMk/>
            <pc:sldMk cId="2906540372" sldId="256"/>
            <ac:spMk id="8" creationId="{308BCD0B-FC36-427F-820D-4AB0818B686E}"/>
          </ac:spMkLst>
        </pc:spChg>
        <pc:picChg chg="mod">
          <ac:chgData name="Shivansh Goel" userId="d2b8be3a8558852f" providerId="LiveId" clId="{DB8838DB-141D-4031-AC2B-E7739451C73D}" dt="2022-01-02T03:09:49.926" v="49" actId="1038"/>
          <ac:picMkLst>
            <pc:docMk/>
            <pc:sldMk cId="2906540372" sldId="256"/>
            <ac:picMk id="5" creationId="{F2C87939-9D62-4A7A-8638-17492ED48B43}"/>
          </ac:picMkLst>
        </pc:picChg>
      </pc:sldChg>
      <pc:sldChg chg="addSp delSp modSp new mod ord setBg">
        <pc:chgData name="Shivansh Goel" userId="d2b8be3a8558852f" providerId="LiveId" clId="{DB8838DB-141D-4031-AC2B-E7739451C73D}" dt="2022-01-02T03:31:36.533" v="496"/>
        <pc:sldMkLst>
          <pc:docMk/>
          <pc:sldMk cId="2234466139" sldId="257"/>
        </pc:sldMkLst>
        <pc:spChg chg="del mod">
          <ac:chgData name="Shivansh Goel" userId="d2b8be3a8558852f" providerId="LiveId" clId="{DB8838DB-141D-4031-AC2B-E7739451C73D}" dt="2022-01-02T03:14:35.192" v="104" actId="478"/>
          <ac:spMkLst>
            <pc:docMk/>
            <pc:sldMk cId="2234466139" sldId="257"/>
            <ac:spMk id="2" creationId="{423F0863-4A8F-4A93-9818-DCD85BE51452}"/>
          </ac:spMkLst>
        </pc:spChg>
        <pc:spChg chg="del mod">
          <ac:chgData name="Shivansh Goel" userId="d2b8be3a8558852f" providerId="LiveId" clId="{DB8838DB-141D-4031-AC2B-E7739451C73D}" dt="2022-01-02T03:13:23.935" v="83" actId="26606"/>
          <ac:spMkLst>
            <pc:docMk/>
            <pc:sldMk cId="2234466139" sldId="257"/>
            <ac:spMk id="3" creationId="{5449A5F0-1765-4A7B-B5D7-8494A7C0B74C}"/>
          </ac:spMkLst>
        </pc:spChg>
        <pc:spChg chg="add del mod">
          <ac:chgData name="Shivansh Goel" userId="d2b8be3a8558852f" providerId="LiveId" clId="{DB8838DB-141D-4031-AC2B-E7739451C73D}" dt="2022-01-02T03:14:37.779" v="105" actId="478"/>
          <ac:spMkLst>
            <pc:docMk/>
            <pc:sldMk cId="2234466139" sldId="257"/>
            <ac:spMk id="5" creationId="{C9ADCAA6-549E-4137-A75C-5834526A742C}"/>
          </ac:spMkLst>
        </pc:spChg>
        <pc:spChg chg="add del mod">
          <ac:chgData name="Shivansh Goel" userId="d2b8be3a8558852f" providerId="LiveId" clId="{DB8838DB-141D-4031-AC2B-E7739451C73D}" dt="2022-01-02T03:16:52.980" v="113"/>
          <ac:spMkLst>
            <pc:docMk/>
            <pc:sldMk cId="2234466139" sldId="257"/>
            <ac:spMk id="6" creationId="{0820DB88-EAE8-48E6-8986-DE95115EF913}"/>
          </ac:spMkLst>
        </pc:spChg>
        <pc:spChg chg="add del mod">
          <ac:chgData name="Shivansh Goel" userId="d2b8be3a8558852f" providerId="LiveId" clId="{DB8838DB-141D-4031-AC2B-E7739451C73D}" dt="2022-01-02T03:31:34.326" v="494" actId="478"/>
          <ac:spMkLst>
            <pc:docMk/>
            <pc:sldMk cId="2234466139" sldId="257"/>
            <ac:spMk id="7" creationId="{90282B9A-308E-4F9C-8A82-BD4669A5244D}"/>
          </ac:spMkLst>
        </pc:spChg>
        <pc:spChg chg="add del">
          <ac:chgData name="Shivansh Goel" userId="d2b8be3a8558852f" providerId="LiveId" clId="{DB8838DB-141D-4031-AC2B-E7739451C73D}" dt="2022-01-02T03:13:23.935" v="83" actId="26606"/>
          <ac:spMkLst>
            <pc:docMk/>
            <pc:sldMk cId="2234466139" sldId="257"/>
            <ac:spMk id="8" creationId="{907EF6B7-1338-4443-8C46-6A318D952DFD}"/>
          </ac:spMkLst>
        </pc:spChg>
        <pc:spChg chg="add mod">
          <ac:chgData name="Shivansh Goel" userId="d2b8be3a8558852f" providerId="LiveId" clId="{DB8838DB-141D-4031-AC2B-E7739451C73D}" dt="2022-01-02T03:29:20.984" v="478" actId="113"/>
          <ac:spMkLst>
            <pc:docMk/>
            <pc:sldMk cId="2234466139" sldId="257"/>
            <ac:spMk id="9" creationId="{C2BD55BD-4D8B-4A41-AD71-F54F4D359DD9}"/>
          </ac:spMkLst>
        </pc:spChg>
        <pc:spChg chg="add del">
          <ac:chgData name="Shivansh Goel" userId="d2b8be3a8558852f" providerId="LiveId" clId="{DB8838DB-141D-4031-AC2B-E7739451C73D}" dt="2022-01-02T03:13:23.935" v="83" actId="26606"/>
          <ac:spMkLst>
            <pc:docMk/>
            <pc:sldMk cId="2234466139" sldId="257"/>
            <ac:spMk id="10" creationId="{DAAE4CDD-124C-4DCF-9584-B6033B545DD5}"/>
          </ac:spMkLst>
        </pc:spChg>
        <pc:spChg chg="add del">
          <ac:chgData name="Shivansh Goel" userId="d2b8be3a8558852f" providerId="LiveId" clId="{DB8838DB-141D-4031-AC2B-E7739451C73D}" dt="2022-01-02T03:13:23.935" v="83" actId="26606"/>
          <ac:spMkLst>
            <pc:docMk/>
            <pc:sldMk cId="2234466139" sldId="257"/>
            <ac:spMk id="12" creationId="{081E4A58-353D-44AE-B2FC-2A74E2E400F7}"/>
          </ac:spMkLst>
        </pc:spChg>
        <pc:spChg chg="add del">
          <ac:chgData name="Shivansh Goel" userId="d2b8be3a8558852f" providerId="LiveId" clId="{DB8838DB-141D-4031-AC2B-E7739451C73D}" dt="2022-01-02T03:14:27.148" v="100" actId="26606"/>
          <ac:spMkLst>
            <pc:docMk/>
            <pc:sldMk cId="2234466139" sldId="257"/>
            <ac:spMk id="17" creationId="{4522B21E-B2B9-4C72-9A71-C87EFD137480}"/>
          </ac:spMkLst>
        </pc:spChg>
        <pc:spChg chg="add del">
          <ac:chgData name="Shivansh Goel" userId="d2b8be3a8558852f" providerId="LiveId" clId="{DB8838DB-141D-4031-AC2B-E7739451C73D}" dt="2022-01-02T03:14:27.148" v="100" actId="26606"/>
          <ac:spMkLst>
            <pc:docMk/>
            <pc:sldMk cId="2234466139" sldId="257"/>
            <ac:spMk id="19" creationId="{5EB7D2A2-F448-44D4-938C-DC84CBCB3B1E}"/>
          </ac:spMkLst>
        </pc:spChg>
        <pc:spChg chg="add del">
          <ac:chgData name="Shivansh Goel" userId="d2b8be3a8558852f" providerId="LiveId" clId="{DB8838DB-141D-4031-AC2B-E7739451C73D}" dt="2022-01-02T03:14:27.148" v="100" actId="26606"/>
          <ac:spMkLst>
            <pc:docMk/>
            <pc:sldMk cId="2234466139" sldId="257"/>
            <ac:spMk id="21" creationId="{871AEA07-1E14-44B4-8E55-64EF049CD66F}"/>
          </ac:spMkLst>
        </pc:spChg>
        <pc:spChg chg="add">
          <ac:chgData name="Shivansh Goel" userId="d2b8be3a8558852f" providerId="LiveId" clId="{DB8838DB-141D-4031-AC2B-E7739451C73D}" dt="2022-01-02T03:14:27.148" v="100" actId="26606"/>
          <ac:spMkLst>
            <pc:docMk/>
            <pc:sldMk cId="2234466139" sldId="257"/>
            <ac:spMk id="28" creationId="{1A3C89F8-0D2F-47FF-B903-151248265F47}"/>
          </ac:spMkLst>
        </pc:spChg>
        <pc:spChg chg="add">
          <ac:chgData name="Shivansh Goel" userId="d2b8be3a8558852f" providerId="LiveId" clId="{DB8838DB-141D-4031-AC2B-E7739451C73D}" dt="2022-01-02T03:14:27.148" v="100" actId="26606"/>
          <ac:spMkLst>
            <pc:docMk/>
            <pc:sldMk cId="2234466139" sldId="257"/>
            <ac:spMk id="30" creationId="{C5CB530E-515E-412C-9DF1-5F8FFBD6F383}"/>
          </ac:spMkLst>
        </pc:spChg>
        <pc:spChg chg="add mod">
          <ac:chgData name="Shivansh Goel" userId="d2b8be3a8558852f" providerId="LiveId" clId="{DB8838DB-141D-4031-AC2B-E7739451C73D}" dt="2022-01-02T03:31:36.533" v="496"/>
          <ac:spMkLst>
            <pc:docMk/>
            <pc:sldMk cId="2234466139" sldId="257"/>
            <ac:spMk id="31" creationId="{57F52F28-921A-49BD-BF8C-336802C8BD2F}"/>
          </ac:spMkLst>
        </pc:spChg>
        <pc:spChg chg="add">
          <ac:chgData name="Shivansh Goel" userId="d2b8be3a8558852f" providerId="LiveId" clId="{DB8838DB-141D-4031-AC2B-E7739451C73D}" dt="2022-01-02T03:14:27.148" v="100" actId="26606"/>
          <ac:spMkLst>
            <pc:docMk/>
            <pc:sldMk cId="2234466139" sldId="257"/>
            <ac:spMk id="32" creationId="{712D4376-A578-4FF1-94FC-245E7A6A489F}"/>
          </ac:spMkLst>
        </pc:spChg>
        <pc:spChg chg="add">
          <ac:chgData name="Shivansh Goel" userId="d2b8be3a8558852f" providerId="LiveId" clId="{DB8838DB-141D-4031-AC2B-E7739451C73D}" dt="2022-01-02T03:14:27.148" v="100" actId="26606"/>
          <ac:spMkLst>
            <pc:docMk/>
            <pc:sldMk cId="2234466139" sldId="257"/>
            <ac:spMk id="34" creationId="{AEA7509D-F04F-40CB-A0B3-EEF16499CC9F}"/>
          </ac:spMkLst>
        </pc:spChg>
        <pc:spChg chg="add">
          <ac:chgData name="Shivansh Goel" userId="d2b8be3a8558852f" providerId="LiveId" clId="{DB8838DB-141D-4031-AC2B-E7739451C73D}" dt="2022-01-02T03:14:27.148" v="100" actId="26606"/>
          <ac:spMkLst>
            <pc:docMk/>
            <pc:sldMk cId="2234466139" sldId="257"/>
            <ac:spMk id="38" creationId="{508BEF50-7B1E-49A4-BC19-5F4F1D755E64}"/>
          </ac:spMkLst>
        </pc:spChg>
        <pc:spChg chg="add">
          <ac:chgData name="Shivansh Goel" userId="d2b8be3a8558852f" providerId="LiveId" clId="{DB8838DB-141D-4031-AC2B-E7739451C73D}" dt="2022-01-02T03:14:27.148" v="100" actId="26606"/>
          <ac:spMkLst>
            <pc:docMk/>
            <pc:sldMk cId="2234466139" sldId="257"/>
            <ac:spMk id="40" creationId="{3FBAD350-5664-4811-A208-657FB882D350}"/>
          </ac:spMkLst>
        </pc:spChg>
        <pc:spChg chg="add">
          <ac:chgData name="Shivansh Goel" userId="d2b8be3a8558852f" providerId="LiveId" clId="{DB8838DB-141D-4031-AC2B-E7739451C73D}" dt="2022-01-02T03:14:27.148" v="100" actId="26606"/>
          <ac:spMkLst>
            <pc:docMk/>
            <pc:sldMk cId="2234466139" sldId="257"/>
            <ac:spMk id="42" creationId="{C39ADB8F-D187-49D7-BDCF-C1B6DC727068}"/>
          </ac:spMkLst>
        </pc:spChg>
        <pc:cxnChg chg="add del mod">
          <ac:chgData name="Shivansh Goel" userId="d2b8be3a8558852f" providerId="LiveId" clId="{DB8838DB-141D-4031-AC2B-E7739451C73D}" dt="2022-01-02T03:31:35.526" v="495" actId="478"/>
          <ac:cxnSpMkLst>
            <pc:docMk/>
            <pc:sldMk cId="2234466139" sldId="257"/>
            <ac:cxnSpMk id="13" creationId="{DD4DB40B-01CA-43F6-A1DE-13291EFCE711}"/>
          </ac:cxnSpMkLst>
        </pc:cxnChg>
        <pc:cxnChg chg="add del">
          <ac:chgData name="Shivansh Goel" userId="d2b8be3a8558852f" providerId="LiveId" clId="{DB8838DB-141D-4031-AC2B-E7739451C73D}" dt="2022-01-02T03:14:27.148" v="100" actId="26606"/>
          <ac:cxnSpMkLst>
            <pc:docMk/>
            <pc:sldMk cId="2234466139" sldId="257"/>
            <ac:cxnSpMk id="23" creationId="{F7C8EA93-3210-4C62-99E9-153C275E3A87}"/>
          </ac:cxnSpMkLst>
        </pc:cxnChg>
        <pc:cxnChg chg="add mod">
          <ac:chgData name="Shivansh Goel" userId="d2b8be3a8558852f" providerId="LiveId" clId="{DB8838DB-141D-4031-AC2B-E7739451C73D}" dt="2022-01-02T03:27:19.671" v="349"/>
          <ac:cxnSpMkLst>
            <pc:docMk/>
            <pc:sldMk cId="2234466139" sldId="257"/>
            <ac:cxnSpMk id="29" creationId="{DB39641B-323E-43FF-BC93-0135E4921AFC}"/>
          </ac:cxnSpMkLst>
        </pc:cxnChg>
        <pc:cxnChg chg="add mod">
          <ac:chgData name="Shivansh Goel" userId="d2b8be3a8558852f" providerId="LiveId" clId="{DB8838DB-141D-4031-AC2B-E7739451C73D}" dt="2022-01-02T03:31:36.533" v="496"/>
          <ac:cxnSpMkLst>
            <pc:docMk/>
            <pc:sldMk cId="2234466139" sldId="257"/>
            <ac:cxnSpMk id="33" creationId="{7E4507AA-24C8-4D57-8C6E-59FEF0BFEEA9}"/>
          </ac:cxnSpMkLst>
        </pc:cxnChg>
        <pc:cxnChg chg="add">
          <ac:chgData name="Shivansh Goel" userId="d2b8be3a8558852f" providerId="LiveId" clId="{DB8838DB-141D-4031-AC2B-E7739451C73D}" dt="2022-01-02T03:14:27.148" v="100" actId="26606"/>
          <ac:cxnSpMkLst>
            <pc:docMk/>
            <pc:sldMk cId="2234466139" sldId="257"/>
            <ac:cxnSpMk id="36" creationId="{56020367-4FD5-4596-8E10-C5F095CD8DBF}"/>
          </ac:cxnSpMkLst>
        </pc:cxnChg>
      </pc:sldChg>
      <pc:sldChg chg="addSp delSp modSp add mod setBg addAnim modAnim setClrOvrMap">
        <pc:chgData name="Shivansh Goel" userId="d2b8be3a8558852f" providerId="LiveId" clId="{DB8838DB-141D-4031-AC2B-E7739451C73D}" dt="2022-01-02T04:07:19.147" v="976"/>
        <pc:sldMkLst>
          <pc:docMk/>
          <pc:sldMk cId="3662378884" sldId="258"/>
        </pc:sldMkLst>
        <pc:spChg chg="mod">
          <ac:chgData name="Shivansh Goel" userId="d2b8be3a8558852f" providerId="LiveId" clId="{DB8838DB-141D-4031-AC2B-E7739451C73D}" dt="2022-01-02T03:16:06.867" v="110" actId="1076"/>
          <ac:spMkLst>
            <pc:docMk/>
            <pc:sldMk cId="3662378884" sldId="258"/>
            <ac:spMk id="2" creationId="{423F0863-4A8F-4A93-9818-DCD85BE51452}"/>
          </ac:spMkLst>
        </pc:spChg>
        <pc:spChg chg="del">
          <ac:chgData name="Shivansh Goel" userId="d2b8be3a8558852f" providerId="LiveId" clId="{DB8838DB-141D-4031-AC2B-E7739451C73D}" dt="2022-01-02T03:15:47.843" v="106" actId="26606"/>
          <ac:spMkLst>
            <pc:docMk/>
            <pc:sldMk cId="3662378884" sldId="258"/>
            <ac:spMk id="17" creationId="{4522B21E-B2B9-4C72-9A71-C87EFD137480}"/>
          </ac:spMkLst>
        </pc:spChg>
        <pc:spChg chg="del">
          <ac:chgData name="Shivansh Goel" userId="d2b8be3a8558852f" providerId="LiveId" clId="{DB8838DB-141D-4031-AC2B-E7739451C73D}" dt="2022-01-02T03:15:47.843" v="106" actId="26606"/>
          <ac:spMkLst>
            <pc:docMk/>
            <pc:sldMk cId="3662378884" sldId="258"/>
            <ac:spMk id="19" creationId="{5EB7D2A2-F448-44D4-938C-DC84CBCB3B1E}"/>
          </ac:spMkLst>
        </pc:spChg>
        <pc:spChg chg="del">
          <ac:chgData name="Shivansh Goel" userId="d2b8be3a8558852f" providerId="LiveId" clId="{DB8838DB-141D-4031-AC2B-E7739451C73D}" dt="2022-01-02T03:15:47.843" v="106" actId="26606"/>
          <ac:spMkLst>
            <pc:docMk/>
            <pc:sldMk cId="3662378884" sldId="258"/>
            <ac:spMk id="21" creationId="{871AEA07-1E14-44B4-8E55-64EF049CD66F}"/>
          </ac:spMkLst>
        </pc:spChg>
        <pc:spChg chg="add">
          <ac:chgData name="Shivansh Goel" userId="d2b8be3a8558852f" providerId="LiveId" clId="{DB8838DB-141D-4031-AC2B-E7739451C73D}" dt="2022-01-02T03:15:47.843" v="106" actId="26606"/>
          <ac:spMkLst>
            <pc:docMk/>
            <pc:sldMk cId="3662378884" sldId="258"/>
            <ac:spMk id="28" creationId="{DA3C47C2-33A2-44B2-BEAB-FEB679075C24}"/>
          </ac:spMkLst>
        </pc:spChg>
        <pc:spChg chg="add">
          <ac:chgData name="Shivansh Goel" userId="d2b8be3a8558852f" providerId="LiveId" clId="{DB8838DB-141D-4031-AC2B-E7739451C73D}" dt="2022-01-02T03:15:47.843" v="106" actId="26606"/>
          <ac:spMkLst>
            <pc:docMk/>
            <pc:sldMk cId="3662378884" sldId="258"/>
            <ac:spMk id="30" creationId="{AD182BA8-54AD-4D9F-8264-B0FA8BB47D7C}"/>
          </ac:spMkLst>
        </pc:spChg>
        <pc:spChg chg="add">
          <ac:chgData name="Shivansh Goel" userId="d2b8be3a8558852f" providerId="LiveId" clId="{DB8838DB-141D-4031-AC2B-E7739451C73D}" dt="2022-01-02T03:15:47.843" v="106" actId="26606"/>
          <ac:spMkLst>
            <pc:docMk/>
            <pc:sldMk cId="3662378884" sldId="258"/>
            <ac:spMk id="32" creationId="{4ED83379-0499-45E1-AB78-6AA230F96442}"/>
          </ac:spMkLst>
        </pc:spChg>
        <pc:cxnChg chg="del">
          <ac:chgData name="Shivansh Goel" userId="d2b8be3a8558852f" providerId="LiveId" clId="{DB8838DB-141D-4031-AC2B-E7739451C73D}" dt="2022-01-02T03:15:47.843" v="106" actId="26606"/>
          <ac:cxnSpMkLst>
            <pc:docMk/>
            <pc:sldMk cId="3662378884" sldId="258"/>
            <ac:cxnSpMk id="23" creationId="{F7C8EA93-3210-4C62-99E9-153C275E3A87}"/>
          </ac:cxnSpMkLst>
        </pc:cxnChg>
      </pc:sldChg>
      <pc:sldChg chg="new del">
        <pc:chgData name="Shivansh Goel" userId="d2b8be3a8558852f" providerId="LiveId" clId="{DB8838DB-141D-4031-AC2B-E7739451C73D}" dt="2022-01-02T03:21:20.457" v="286" actId="47"/>
        <pc:sldMkLst>
          <pc:docMk/>
          <pc:sldMk cId="1870541056" sldId="259"/>
        </pc:sldMkLst>
      </pc:sldChg>
      <pc:sldChg chg="addSp delSp modSp add mod">
        <pc:chgData name="Shivansh Goel" userId="d2b8be3a8558852f" providerId="LiveId" clId="{DB8838DB-141D-4031-AC2B-E7739451C73D}" dt="2022-01-02T03:31:19.531" v="492" actId="208"/>
        <pc:sldMkLst>
          <pc:docMk/>
          <pc:sldMk cId="3937120097" sldId="260"/>
        </pc:sldMkLst>
        <pc:spChg chg="mod">
          <ac:chgData name="Shivansh Goel" userId="d2b8be3a8558852f" providerId="LiveId" clId="{DB8838DB-141D-4031-AC2B-E7739451C73D}" dt="2022-01-02T03:31:11.305" v="491" actId="207"/>
          <ac:spMkLst>
            <pc:docMk/>
            <pc:sldMk cId="3937120097" sldId="260"/>
            <ac:spMk id="7" creationId="{90282B9A-308E-4F9C-8A82-BD4669A5244D}"/>
          </ac:spMkLst>
        </pc:spChg>
        <pc:spChg chg="mod">
          <ac:chgData name="Shivansh Goel" userId="d2b8be3a8558852f" providerId="LiveId" clId="{DB8838DB-141D-4031-AC2B-E7739451C73D}" dt="2022-01-02T03:29:31.404" v="479" actId="207"/>
          <ac:spMkLst>
            <pc:docMk/>
            <pc:sldMk cId="3937120097" sldId="260"/>
            <ac:spMk id="9" creationId="{C2BD55BD-4D8B-4A41-AD71-F54F4D359DD9}"/>
          </ac:spMkLst>
        </pc:spChg>
        <pc:spChg chg="add del mod">
          <ac:chgData name="Shivansh Goel" userId="d2b8be3a8558852f" providerId="LiveId" clId="{DB8838DB-141D-4031-AC2B-E7739451C73D}" dt="2022-01-02T03:26:52.999" v="346" actId="478"/>
          <ac:spMkLst>
            <pc:docMk/>
            <pc:sldMk cId="3937120097" sldId="260"/>
            <ac:spMk id="14" creationId="{BB28EB30-BCF5-40FC-A0FE-CD6A1D559784}"/>
          </ac:spMkLst>
        </pc:spChg>
        <pc:spChg chg="add mod">
          <ac:chgData name="Shivansh Goel" userId="d2b8be3a8558852f" providerId="LiveId" clId="{DB8838DB-141D-4031-AC2B-E7739451C73D}" dt="2022-01-02T03:29:35.294" v="480" actId="207"/>
          <ac:spMkLst>
            <pc:docMk/>
            <pc:sldMk cId="3937120097" sldId="260"/>
            <ac:spMk id="16" creationId="{6C3E0EC4-85DB-45F2-AFAD-BBFE3B24E0FB}"/>
          </ac:spMkLst>
        </pc:spChg>
        <pc:cxnChg chg="add mod">
          <ac:chgData name="Shivansh Goel" userId="d2b8be3a8558852f" providerId="LiveId" clId="{DB8838DB-141D-4031-AC2B-E7739451C73D}" dt="2022-01-02T03:27:12.691" v="348" actId="14100"/>
          <ac:cxnSpMkLst>
            <pc:docMk/>
            <pc:sldMk cId="3937120097" sldId="260"/>
            <ac:cxnSpMk id="5" creationId="{4EC6D06A-BD43-4C4F-9CDB-2A34BE48A3BA}"/>
          </ac:cxnSpMkLst>
        </pc:cxnChg>
        <pc:cxnChg chg="add mod">
          <ac:chgData name="Shivansh Goel" userId="d2b8be3a8558852f" providerId="LiveId" clId="{DB8838DB-141D-4031-AC2B-E7739451C73D}" dt="2022-01-02T03:31:19.531" v="492" actId="208"/>
          <ac:cxnSpMkLst>
            <pc:docMk/>
            <pc:sldMk cId="3937120097" sldId="260"/>
            <ac:cxnSpMk id="12" creationId="{76047B35-6E2C-465E-B7DA-5DAD36B9F1DA}"/>
          </ac:cxnSpMkLst>
        </pc:cxnChg>
        <pc:cxnChg chg="add mod">
          <ac:chgData name="Shivansh Goel" userId="d2b8be3a8558852f" providerId="LiveId" clId="{DB8838DB-141D-4031-AC2B-E7739451C73D}" dt="2022-01-02T03:29:58.622" v="481" actId="1076"/>
          <ac:cxnSpMkLst>
            <pc:docMk/>
            <pc:sldMk cId="3937120097" sldId="260"/>
            <ac:cxnSpMk id="25" creationId="{904D0023-A4DB-4107-B54D-E733F57EFA35}"/>
          </ac:cxnSpMkLst>
        </pc:cxnChg>
      </pc:sldChg>
      <pc:sldChg chg="addSp delSp modSp add mod">
        <pc:chgData name="Shivansh Goel" userId="d2b8be3a8558852f" providerId="LiveId" clId="{DB8838DB-141D-4031-AC2B-E7739451C73D}" dt="2022-01-02T03:35:16.535" v="540" actId="1076"/>
        <pc:sldMkLst>
          <pc:docMk/>
          <pc:sldMk cId="778667820" sldId="261"/>
        </pc:sldMkLst>
        <pc:spChg chg="add del">
          <ac:chgData name="Shivansh Goel" userId="d2b8be3a8558852f" providerId="LiveId" clId="{DB8838DB-141D-4031-AC2B-E7739451C73D}" dt="2022-01-02T03:32:42.759" v="521"/>
          <ac:spMkLst>
            <pc:docMk/>
            <pc:sldMk cId="778667820" sldId="261"/>
            <ac:spMk id="3" creationId="{26DAD2A7-C271-4EDE-AC95-5F2083590EC5}"/>
          </ac:spMkLst>
        </pc:spChg>
        <pc:spChg chg="add del">
          <ac:chgData name="Shivansh Goel" userId="d2b8be3a8558852f" providerId="LiveId" clId="{DB8838DB-141D-4031-AC2B-E7739451C73D}" dt="2022-01-02T03:32:42.759" v="521"/>
          <ac:spMkLst>
            <pc:docMk/>
            <pc:sldMk cId="778667820" sldId="261"/>
            <ac:spMk id="4" creationId="{05D8EE16-A6ED-45EA-B002-00811EC6141C}"/>
          </ac:spMkLst>
        </pc:spChg>
        <pc:spChg chg="add del">
          <ac:chgData name="Shivansh Goel" userId="d2b8be3a8558852f" providerId="LiveId" clId="{DB8838DB-141D-4031-AC2B-E7739451C73D}" dt="2022-01-02T03:32:42.759" v="521"/>
          <ac:spMkLst>
            <pc:docMk/>
            <pc:sldMk cId="778667820" sldId="261"/>
            <ac:spMk id="5" creationId="{FB192AC8-DEDB-41BC-9CD7-8B43F3B49969}"/>
          </ac:spMkLst>
        </pc:spChg>
        <pc:spChg chg="add del">
          <ac:chgData name="Shivansh Goel" userId="d2b8be3a8558852f" providerId="LiveId" clId="{DB8838DB-141D-4031-AC2B-E7739451C73D}" dt="2022-01-02T03:32:42.759" v="521"/>
          <ac:spMkLst>
            <pc:docMk/>
            <pc:sldMk cId="778667820" sldId="261"/>
            <ac:spMk id="6" creationId="{9CA8D37F-D0C9-42D3-9856-387D9E368CE1}"/>
          </ac:spMkLst>
        </pc:spChg>
        <pc:spChg chg="del">
          <ac:chgData name="Shivansh Goel" userId="d2b8be3a8558852f" providerId="LiveId" clId="{DB8838DB-141D-4031-AC2B-E7739451C73D}" dt="2022-01-02T03:31:41.761" v="498" actId="478"/>
          <ac:spMkLst>
            <pc:docMk/>
            <pc:sldMk cId="778667820" sldId="261"/>
            <ac:spMk id="7" creationId="{90282B9A-308E-4F9C-8A82-BD4669A5244D}"/>
          </ac:spMkLst>
        </pc:spChg>
        <pc:spChg chg="add del">
          <ac:chgData name="Shivansh Goel" userId="d2b8be3a8558852f" providerId="LiveId" clId="{DB8838DB-141D-4031-AC2B-E7739451C73D}" dt="2022-01-02T03:32:42.759" v="521"/>
          <ac:spMkLst>
            <pc:docMk/>
            <pc:sldMk cId="778667820" sldId="261"/>
            <ac:spMk id="8" creationId="{FA8430E6-EC17-4327-B154-07AE2D2187A9}"/>
          </ac:spMkLst>
        </pc:spChg>
        <pc:spChg chg="del mod">
          <ac:chgData name="Shivansh Goel" userId="d2b8be3a8558852f" providerId="LiveId" clId="{DB8838DB-141D-4031-AC2B-E7739451C73D}" dt="2022-01-02T03:32:47.046" v="523" actId="478"/>
          <ac:spMkLst>
            <pc:docMk/>
            <pc:sldMk cId="778667820" sldId="261"/>
            <ac:spMk id="9" creationId="{C2BD55BD-4D8B-4A41-AD71-F54F4D359DD9}"/>
          </ac:spMkLst>
        </pc:spChg>
        <pc:spChg chg="add del">
          <ac:chgData name="Shivansh Goel" userId="d2b8be3a8558852f" providerId="LiveId" clId="{DB8838DB-141D-4031-AC2B-E7739451C73D}" dt="2022-01-02T03:32:42.759" v="521"/>
          <ac:spMkLst>
            <pc:docMk/>
            <pc:sldMk cId="778667820" sldId="261"/>
            <ac:spMk id="10" creationId="{D53A873B-9CC7-47FD-96DC-2EECBBF6DE09}"/>
          </ac:spMkLst>
        </pc:spChg>
        <pc:spChg chg="add del">
          <ac:chgData name="Shivansh Goel" userId="d2b8be3a8558852f" providerId="LiveId" clId="{DB8838DB-141D-4031-AC2B-E7739451C73D}" dt="2022-01-02T03:32:42.759" v="521"/>
          <ac:spMkLst>
            <pc:docMk/>
            <pc:sldMk cId="778667820" sldId="261"/>
            <ac:spMk id="11" creationId="{6FF5E1FB-A6CB-4347-B60D-6A13BB310223}"/>
          </ac:spMkLst>
        </pc:spChg>
        <pc:spChg chg="add mod">
          <ac:chgData name="Shivansh Goel" userId="d2b8be3a8558852f" providerId="LiveId" clId="{DB8838DB-141D-4031-AC2B-E7739451C73D}" dt="2022-01-02T03:35:16.535" v="540" actId="1076"/>
          <ac:spMkLst>
            <pc:docMk/>
            <pc:sldMk cId="778667820" sldId="261"/>
            <ac:spMk id="14" creationId="{8DCE0E14-9BFA-473D-B674-323132D95FD0}"/>
          </ac:spMkLst>
        </pc:spChg>
        <pc:spChg chg="add del">
          <ac:chgData name="Shivansh Goel" userId="d2b8be3a8558852f" providerId="LiveId" clId="{DB8838DB-141D-4031-AC2B-E7739451C73D}" dt="2022-01-02T03:32:42.759" v="521"/>
          <ac:spMkLst>
            <pc:docMk/>
            <pc:sldMk cId="778667820" sldId="261"/>
            <ac:spMk id="16" creationId="{AB80C7F5-6FE8-4EC8-9DDC-99EF299FE582}"/>
          </ac:spMkLst>
        </pc:spChg>
        <pc:spChg chg="add del">
          <ac:chgData name="Shivansh Goel" userId="d2b8be3a8558852f" providerId="LiveId" clId="{DB8838DB-141D-4031-AC2B-E7739451C73D}" dt="2022-01-02T03:32:42.759" v="521"/>
          <ac:spMkLst>
            <pc:docMk/>
            <pc:sldMk cId="778667820" sldId="261"/>
            <ac:spMk id="17" creationId="{AD137E95-76A8-4742-9BED-3337E3067D25}"/>
          </ac:spMkLst>
        </pc:spChg>
        <pc:spChg chg="add del">
          <ac:chgData name="Shivansh Goel" userId="d2b8be3a8558852f" providerId="LiveId" clId="{DB8838DB-141D-4031-AC2B-E7739451C73D}" dt="2022-01-02T03:32:42.759" v="521"/>
          <ac:spMkLst>
            <pc:docMk/>
            <pc:sldMk cId="778667820" sldId="261"/>
            <ac:spMk id="19" creationId="{573E7513-5933-4708-A2D4-016E2986C259}"/>
          </ac:spMkLst>
        </pc:spChg>
        <pc:spChg chg="add del">
          <ac:chgData name="Shivansh Goel" userId="d2b8be3a8558852f" providerId="LiveId" clId="{DB8838DB-141D-4031-AC2B-E7739451C73D}" dt="2022-01-02T03:32:42.759" v="521"/>
          <ac:spMkLst>
            <pc:docMk/>
            <pc:sldMk cId="778667820" sldId="261"/>
            <ac:spMk id="22" creationId="{2EF078BB-0391-40DC-B149-B1185C76788B}"/>
          </ac:spMkLst>
        </pc:spChg>
        <pc:spChg chg="add del">
          <ac:chgData name="Shivansh Goel" userId="d2b8be3a8558852f" providerId="LiveId" clId="{DB8838DB-141D-4031-AC2B-E7739451C73D}" dt="2022-01-02T03:32:42.759" v="521"/>
          <ac:spMkLst>
            <pc:docMk/>
            <pc:sldMk cId="778667820" sldId="261"/>
            <ac:spMk id="23" creationId="{B6E698EE-A0A2-4B5E-9AF9-104CB8E8D82D}"/>
          </ac:spMkLst>
        </pc:spChg>
        <pc:spChg chg="add del">
          <ac:chgData name="Shivansh Goel" userId="d2b8be3a8558852f" providerId="LiveId" clId="{DB8838DB-141D-4031-AC2B-E7739451C73D}" dt="2022-01-02T03:32:42.759" v="521"/>
          <ac:spMkLst>
            <pc:docMk/>
            <pc:sldMk cId="778667820" sldId="261"/>
            <ac:spMk id="24" creationId="{E9C2EA7D-362F-4A13-BAFE-DE141047B0F1}"/>
          </ac:spMkLst>
        </pc:spChg>
        <pc:spChg chg="add del">
          <ac:chgData name="Shivansh Goel" userId="d2b8be3a8558852f" providerId="LiveId" clId="{DB8838DB-141D-4031-AC2B-E7739451C73D}" dt="2022-01-02T03:32:42.759" v="521"/>
          <ac:spMkLst>
            <pc:docMk/>
            <pc:sldMk cId="778667820" sldId="261"/>
            <ac:spMk id="25" creationId="{CCD1E2D7-9916-4242-A86B-16A995D44067}"/>
          </ac:spMkLst>
        </pc:spChg>
        <pc:spChg chg="del">
          <ac:chgData name="Shivansh Goel" userId="d2b8be3a8558852f" providerId="LiveId" clId="{DB8838DB-141D-4031-AC2B-E7739451C73D}" dt="2022-01-02T03:34:16.531" v="536" actId="26606"/>
          <ac:spMkLst>
            <pc:docMk/>
            <pc:sldMk cId="778667820" sldId="261"/>
            <ac:spMk id="28" creationId="{1A3C89F8-0D2F-47FF-B903-151248265F47}"/>
          </ac:spMkLst>
        </pc:spChg>
        <pc:spChg chg="del">
          <ac:chgData name="Shivansh Goel" userId="d2b8be3a8558852f" providerId="LiveId" clId="{DB8838DB-141D-4031-AC2B-E7739451C73D}" dt="2022-01-02T03:34:16.531" v="536" actId="26606"/>
          <ac:spMkLst>
            <pc:docMk/>
            <pc:sldMk cId="778667820" sldId="261"/>
            <ac:spMk id="30" creationId="{C5CB530E-515E-412C-9DF1-5F8FFBD6F383}"/>
          </ac:spMkLst>
        </pc:spChg>
        <pc:spChg chg="del">
          <ac:chgData name="Shivansh Goel" userId="d2b8be3a8558852f" providerId="LiveId" clId="{DB8838DB-141D-4031-AC2B-E7739451C73D}" dt="2022-01-02T03:34:16.531" v="536" actId="26606"/>
          <ac:spMkLst>
            <pc:docMk/>
            <pc:sldMk cId="778667820" sldId="261"/>
            <ac:spMk id="32" creationId="{712D4376-A578-4FF1-94FC-245E7A6A489F}"/>
          </ac:spMkLst>
        </pc:spChg>
        <pc:spChg chg="del">
          <ac:chgData name="Shivansh Goel" userId="d2b8be3a8558852f" providerId="LiveId" clId="{DB8838DB-141D-4031-AC2B-E7739451C73D}" dt="2022-01-02T03:34:16.531" v="536" actId="26606"/>
          <ac:spMkLst>
            <pc:docMk/>
            <pc:sldMk cId="778667820" sldId="261"/>
            <ac:spMk id="34" creationId="{AEA7509D-F04F-40CB-A0B3-EEF16499CC9F}"/>
          </ac:spMkLst>
        </pc:spChg>
        <pc:spChg chg="del">
          <ac:chgData name="Shivansh Goel" userId="d2b8be3a8558852f" providerId="LiveId" clId="{DB8838DB-141D-4031-AC2B-E7739451C73D}" dt="2022-01-02T03:34:16.531" v="536" actId="26606"/>
          <ac:spMkLst>
            <pc:docMk/>
            <pc:sldMk cId="778667820" sldId="261"/>
            <ac:spMk id="38" creationId="{508BEF50-7B1E-49A4-BC19-5F4F1D755E64}"/>
          </ac:spMkLst>
        </pc:spChg>
        <pc:spChg chg="del">
          <ac:chgData name="Shivansh Goel" userId="d2b8be3a8558852f" providerId="LiveId" clId="{DB8838DB-141D-4031-AC2B-E7739451C73D}" dt="2022-01-02T03:34:16.531" v="536" actId="26606"/>
          <ac:spMkLst>
            <pc:docMk/>
            <pc:sldMk cId="778667820" sldId="261"/>
            <ac:spMk id="40" creationId="{3FBAD350-5664-4811-A208-657FB882D350}"/>
          </ac:spMkLst>
        </pc:spChg>
        <pc:spChg chg="del">
          <ac:chgData name="Shivansh Goel" userId="d2b8be3a8558852f" providerId="LiveId" clId="{DB8838DB-141D-4031-AC2B-E7739451C73D}" dt="2022-01-02T03:34:16.531" v="536" actId="26606"/>
          <ac:spMkLst>
            <pc:docMk/>
            <pc:sldMk cId="778667820" sldId="261"/>
            <ac:spMk id="42" creationId="{C39ADB8F-D187-49D7-BDCF-C1B6DC727068}"/>
          </ac:spMkLst>
        </pc:spChg>
        <pc:spChg chg="add del">
          <ac:chgData name="Shivansh Goel" userId="d2b8be3a8558852f" providerId="LiveId" clId="{DB8838DB-141D-4031-AC2B-E7739451C73D}" dt="2022-01-02T03:32:42.759" v="521"/>
          <ac:spMkLst>
            <pc:docMk/>
            <pc:sldMk cId="778667820" sldId="261"/>
            <ac:spMk id="46" creationId="{BD984914-ECA0-4D43-9967-25CF8FB8BD84}"/>
          </ac:spMkLst>
        </pc:spChg>
        <pc:spChg chg="add del">
          <ac:chgData name="Shivansh Goel" userId="d2b8be3a8558852f" providerId="LiveId" clId="{DB8838DB-141D-4031-AC2B-E7739451C73D}" dt="2022-01-02T03:32:42.759" v="521"/>
          <ac:spMkLst>
            <pc:docMk/>
            <pc:sldMk cId="778667820" sldId="261"/>
            <ac:spMk id="51" creationId="{E4C511C9-44DC-447A-B20F-E97C0A987316}"/>
          </ac:spMkLst>
        </pc:spChg>
        <pc:spChg chg="add del">
          <ac:chgData name="Shivansh Goel" userId="d2b8be3a8558852f" providerId="LiveId" clId="{DB8838DB-141D-4031-AC2B-E7739451C73D}" dt="2022-01-02T03:32:42.759" v="521"/>
          <ac:spMkLst>
            <pc:docMk/>
            <pc:sldMk cId="778667820" sldId="261"/>
            <ac:spMk id="52" creationId="{5F5DD33B-DE52-4E30-AC6B-49204C913130}"/>
          </ac:spMkLst>
        </pc:spChg>
        <pc:spChg chg="add del">
          <ac:chgData name="Shivansh Goel" userId="d2b8be3a8558852f" providerId="LiveId" clId="{DB8838DB-141D-4031-AC2B-E7739451C73D}" dt="2022-01-02T03:32:42.759" v="521"/>
          <ac:spMkLst>
            <pc:docMk/>
            <pc:sldMk cId="778667820" sldId="261"/>
            <ac:spMk id="53" creationId="{C7C2BFC6-B059-4952-971E-4FEED08060EE}"/>
          </ac:spMkLst>
        </pc:spChg>
        <pc:spChg chg="add del">
          <ac:chgData name="Shivansh Goel" userId="d2b8be3a8558852f" providerId="LiveId" clId="{DB8838DB-141D-4031-AC2B-E7739451C73D}" dt="2022-01-02T03:32:42.759" v="521"/>
          <ac:spMkLst>
            <pc:docMk/>
            <pc:sldMk cId="778667820" sldId="261"/>
            <ac:spMk id="54" creationId="{BA24399B-D0E6-441C-8C57-F8E47953545E}"/>
          </ac:spMkLst>
        </pc:spChg>
        <pc:spChg chg="add del">
          <ac:chgData name="Shivansh Goel" userId="d2b8be3a8558852f" providerId="LiveId" clId="{DB8838DB-141D-4031-AC2B-E7739451C73D}" dt="2022-01-02T03:32:42.759" v="521"/>
          <ac:spMkLst>
            <pc:docMk/>
            <pc:sldMk cId="778667820" sldId="261"/>
            <ac:spMk id="66" creationId="{56E4EF80-FAFB-4132-8052-49D10C950987}"/>
          </ac:spMkLst>
        </pc:spChg>
        <pc:spChg chg="add del">
          <ac:chgData name="Shivansh Goel" userId="d2b8be3a8558852f" providerId="LiveId" clId="{DB8838DB-141D-4031-AC2B-E7739451C73D}" dt="2022-01-02T03:32:42.759" v="521"/>
          <ac:spMkLst>
            <pc:docMk/>
            <pc:sldMk cId="778667820" sldId="261"/>
            <ac:spMk id="68" creationId="{BFB1E055-43D8-4F3A-8FC7-0FFA970E9828}"/>
          </ac:spMkLst>
        </pc:spChg>
        <pc:spChg chg="add del">
          <ac:chgData name="Shivansh Goel" userId="d2b8be3a8558852f" providerId="LiveId" clId="{DB8838DB-141D-4031-AC2B-E7739451C73D}" dt="2022-01-02T03:32:42.759" v="521"/>
          <ac:spMkLst>
            <pc:docMk/>
            <pc:sldMk cId="778667820" sldId="261"/>
            <ac:spMk id="71" creationId="{E4124848-8B83-4258-9EB4-9A36044BE29B}"/>
          </ac:spMkLst>
        </pc:spChg>
        <pc:spChg chg="add del">
          <ac:chgData name="Shivansh Goel" userId="d2b8be3a8558852f" providerId="LiveId" clId="{DB8838DB-141D-4031-AC2B-E7739451C73D}" dt="2022-01-02T03:32:42.759" v="521"/>
          <ac:spMkLst>
            <pc:docMk/>
            <pc:sldMk cId="778667820" sldId="261"/>
            <ac:spMk id="72" creationId="{CE940E94-962F-4B53-BAE1-11F48EDC8CEC}"/>
          </ac:spMkLst>
        </pc:spChg>
        <pc:spChg chg="add del">
          <ac:chgData name="Shivansh Goel" userId="d2b8be3a8558852f" providerId="LiveId" clId="{DB8838DB-141D-4031-AC2B-E7739451C73D}" dt="2022-01-02T03:32:42.759" v="521"/>
          <ac:spMkLst>
            <pc:docMk/>
            <pc:sldMk cId="778667820" sldId="261"/>
            <ac:spMk id="73" creationId="{DE7D7835-AACE-4ABF-BB2D-1F1362D908A5}"/>
          </ac:spMkLst>
        </pc:spChg>
        <pc:spChg chg="add del mod">
          <ac:chgData name="Shivansh Goel" userId="d2b8be3a8558852f" providerId="LiveId" clId="{DB8838DB-141D-4031-AC2B-E7739451C73D}" dt="2022-01-02T03:33:29.200" v="533" actId="478"/>
          <ac:spMkLst>
            <pc:docMk/>
            <pc:sldMk cId="778667820" sldId="261"/>
            <ac:spMk id="74" creationId="{3E2C27ED-6369-466D-99A8-BDE26734C668}"/>
          </ac:spMkLst>
        </pc:spChg>
        <pc:spChg chg="add del mod">
          <ac:chgData name="Shivansh Goel" userId="d2b8be3a8558852f" providerId="LiveId" clId="{DB8838DB-141D-4031-AC2B-E7739451C73D}" dt="2022-01-02T03:33:29.200" v="533" actId="478"/>
          <ac:spMkLst>
            <pc:docMk/>
            <pc:sldMk cId="778667820" sldId="261"/>
            <ac:spMk id="76" creationId="{268F504D-76AE-4D17-B5DD-4353C094E500}"/>
          </ac:spMkLst>
        </pc:spChg>
        <pc:spChg chg="add del mod">
          <ac:chgData name="Shivansh Goel" userId="d2b8be3a8558852f" providerId="LiveId" clId="{DB8838DB-141D-4031-AC2B-E7739451C73D}" dt="2022-01-02T03:33:29.200" v="533" actId="478"/>
          <ac:spMkLst>
            <pc:docMk/>
            <pc:sldMk cId="778667820" sldId="261"/>
            <ac:spMk id="79" creationId="{985FE7C8-F570-4660-B1DB-0C472FF01167}"/>
          </ac:spMkLst>
        </pc:spChg>
        <pc:spChg chg="add del mod">
          <ac:chgData name="Shivansh Goel" userId="d2b8be3a8558852f" providerId="LiveId" clId="{DB8838DB-141D-4031-AC2B-E7739451C73D}" dt="2022-01-02T03:33:29.200" v="533" actId="478"/>
          <ac:spMkLst>
            <pc:docMk/>
            <pc:sldMk cId="778667820" sldId="261"/>
            <ac:spMk id="80" creationId="{9A82F52A-3639-4E78-86BD-007E397E3E18}"/>
          </ac:spMkLst>
        </pc:spChg>
        <pc:spChg chg="add del mod">
          <ac:chgData name="Shivansh Goel" userId="d2b8be3a8558852f" providerId="LiveId" clId="{DB8838DB-141D-4031-AC2B-E7739451C73D}" dt="2022-01-02T03:33:29.200" v="533" actId="478"/>
          <ac:spMkLst>
            <pc:docMk/>
            <pc:sldMk cId="778667820" sldId="261"/>
            <ac:spMk id="81" creationId="{4193602E-F931-429F-9DE1-840104933540}"/>
          </ac:spMkLst>
        </pc:spChg>
        <pc:spChg chg="add del mod">
          <ac:chgData name="Shivansh Goel" userId="d2b8be3a8558852f" providerId="LiveId" clId="{DB8838DB-141D-4031-AC2B-E7739451C73D}" dt="2022-01-02T03:33:29.200" v="533" actId="478"/>
          <ac:spMkLst>
            <pc:docMk/>
            <pc:sldMk cId="778667820" sldId="261"/>
            <ac:spMk id="82" creationId="{77CF6872-610C-49FB-B40D-AC30A52C5326}"/>
          </ac:spMkLst>
        </pc:spChg>
        <pc:spChg chg="add del mod">
          <ac:chgData name="Shivansh Goel" userId="d2b8be3a8558852f" providerId="LiveId" clId="{DB8838DB-141D-4031-AC2B-E7739451C73D}" dt="2022-01-02T03:33:29.200" v="533" actId="478"/>
          <ac:spMkLst>
            <pc:docMk/>
            <pc:sldMk cId="778667820" sldId="261"/>
            <ac:spMk id="91" creationId="{F816B572-A681-4C70-B399-48E7BD2628A6}"/>
          </ac:spMkLst>
        </pc:spChg>
        <pc:spChg chg="add del mod">
          <ac:chgData name="Shivansh Goel" userId="d2b8be3a8558852f" providerId="LiveId" clId="{DB8838DB-141D-4031-AC2B-E7739451C73D}" dt="2022-01-02T03:33:29.200" v="533" actId="478"/>
          <ac:spMkLst>
            <pc:docMk/>
            <pc:sldMk cId="778667820" sldId="261"/>
            <ac:spMk id="92" creationId="{92C70D19-5F46-433A-A252-74BAA760762C}"/>
          </ac:spMkLst>
        </pc:spChg>
        <pc:spChg chg="add del mod">
          <ac:chgData name="Shivansh Goel" userId="d2b8be3a8558852f" providerId="LiveId" clId="{DB8838DB-141D-4031-AC2B-E7739451C73D}" dt="2022-01-02T03:33:29.200" v="533" actId="478"/>
          <ac:spMkLst>
            <pc:docMk/>
            <pc:sldMk cId="778667820" sldId="261"/>
            <ac:spMk id="93" creationId="{C7ECFF3D-ADEA-49C0-973B-823EF406D6FB}"/>
          </ac:spMkLst>
        </pc:spChg>
        <pc:spChg chg="add del mod">
          <ac:chgData name="Shivansh Goel" userId="d2b8be3a8558852f" providerId="LiveId" clId="{DB8838DB-141D-4031-AC2B-E7739451C73D}" dt="2022-01-02T03:33:29.200" v="533" actId="478"/>
          <ac:spMkLst>
            <pc:docMk/>
            <pc:sldMk cId="778667820" sldId="261"/>
            <ac:spMk id="94" creationId="{E0F84A03-7627-419A-8677-C467C5054AE1}"/>
          </ac:spMkLst>
        </pc:spChg>
        <pc:spChg chg="add del mod">
          <ac:chgData name="Shivansh Goel" userId="d2b8be3a8558852f" providerId="LiveId" clId="{DB8838DB-141D-4031-AC2B-E7739451C73D}" dt="2022-01-02T03:33:29.200" v="533" actId="478"/>
          <ac:spMkLst>
            <pc:docMk/>
            <pc:sldMk cId="778667820" sldId="261"/>
            <ac:spMk id="95" creationId="{16B83DE3-1FD4-4BB2-A2FA-467469E27498}"/>
          </ac:spMkLst>
        </pc:spChg>
        <pc:spChg chg="add del mod">
          <ac:chgData name="Shivansh Goel" userId="d2b8be3a8558852f" providerId="LiveId" clId="{DB8838DB-141D-4031-AC2B-E7739451C73D}" dt="2022-01-02T03:33:29.200" v="533" actId="478"/>
          <ac:spMkLst>
            <pc:docMk/>
            <pc:sldMk cId="778667820" sldId="261"/>
            <ac:spMk id="100" creationId="{877D2759-C127-477D-ACBA-AD55922FF681}"/>
          </ac:spMkLst>
        </pc:spChg>
        <pc:spChg chg="add del mod">
          <ac:chgData name="Shivansh Goel" userId="d2b8be3a8558852f" providerId="LiveId" clId="{DB8838DB-141D-4031-AC2B-E7739451C73D}" dt="2022-01-02T03:33:29.200" v="533" actId="478"/>
          <ac:spMkLst>
            <pc:docMk/>
            <pc:sldMk cId="778667820" sldId="261"/>
            <ac:spMk id="101" creationId="{ECA56EC5-45EE-4768-8AA0-FBB33370896B}"/>
          </ac:spMkLst>
        </pc:spChg>
        <pc:spChg chg="add del mod">
          <ac:chgData name="Shivansh Goel" userId="d2b8be3a8558852f" providerId="LiveId" clId="{DB8838DB-141D-4031-AC2B-E7739451C73D}" dt="2022-01-02T03:33:29.200" v="533" actId="478"/>
          <ac:spMkLst>
            <pc:docMk/>
            <pc:sldMk cId="778667820" sldId="261"/>
            <ac:spMk id="102" creationId="{C7E98681-0AA4-4ACD-882D-4460F9B8ED87}"/>
          </ac:spMkLst>
        </pc:spChg>
        <pc:spChg chg="add del mod">
          <ac:chgData name="Shivansh Goel" userId="d2b8be3a8558852f" providerId="LiveId" clId="{DB8838DB-141D-4031-AC2B-E7739451C73D}" dt="2022-01-02T03:33:29.200" v="533" actId="478"/>
          <ac:spMkLst>
            <pc:docMk/>
            <pc:sldMk cId="778667820" sldId="261"/>
            <ac:spMk id="103" creationId="{55613508-29CA-46CF-A1C7-CAA5B3F70441}"/>
          </ac:spMkLst>
        </pc:spChg>
        <pc:spChg chg="add del mod">
          <ac:chgData name="Shivansh Goel" userId="d2b8be3a8558852f" providerId="LiveId" clId="{DB8838DB-141D-4031-AC2B-E7739451C73D}" dt="2022-01-02T03:33:29.200" v="533" actId="478"/>
          <ac:spMkLst>
            <pc:docMk/>
            <pc:sldMk cId="778667820" sldId="261"/>
            <ac:spMk id="108" creationId="{6E9AFCFA-B444-4456-B5E8-4C0CF956C4C9}"/>
          </ac:spMkLst>
        </pc:spChg>
        <pc:spChg chg="add del mod">
          <ac:chgData name="Shivansh Goel" userId="d2b8be3a8558852f" providerId="LiveId" clId="{DB8838DB-141D-4031-AC2B-E7739451C73D}" dt="2022-01-02T03:33:29.200" v="533" actId="478"/>
          <ac:spMkLst>
            <pc:docMk/>
            <pc:sldMk cId="778667820" sldId="261"/>
            <ac:spMk id="109" creationId="{4237AE0C-1DE8-4D23-AF06-B3F126CBE27E}"/>
          </ac:spMkLst>
        </pc:spChg>
        <pc:spChg chg="add del mod">
          <ac:chgData name="Shivansh Goel" userId="d2b8be3a8558852f" providerId="LiveId" clId="{DB8838DB-141D-4031-AC2B-E7739451C73D}" dt="2022-01-02T03:33:29.200" v="533" actId="478"/>
          <ac:spMkLst>
            <pc:docMk/>
            <pc:sldMk cId="778667820" sldId="261"/>
            <ac:spMk id="110" creationId="{C5EF643E-CF60-42D1-A69E-8F045C05F260}"/>
          </ac:spMkLst>
        </pc:spChg>
        <pc:spChg chg="add del mod">
          <ac:chgData name="Shivansh Goel" userId="d2b8be3a8558852f" providerId="LiveId" clId="{DB8838DB-141D-4031-AC2B-E7739451C73D}" dt="2022-01-02T03:33:29.200" v="533" actId="478"/>
          <ac:spMkLst>
            <pc:docMk/>
            <pc:sldMk cId="778667820" sldId="261"/>
            <ac:spMk id="111" creationId="{3F3F95A3-C83B-4C9E-9194-FDD568C2E238}"/>
          </ac:spMkLst>
        </pc:spChg>
        <pc:spChg chg="add del mod">
          <ac:chgData name="Shivansh Goel" userId="d2b8be3a8558852f" providerId="LiveId" clId="{DB8838DB-141D-4031-AC2B-E7739451C73D}" dt="2022-01-02T03:33:29.200" v="533" actId="478"/>
          <ac:spMkLst>
            <pc:docMk/>
            <pc:sldMk cId="778667820" sldId="261"/>
            <ac:spMk id="123" creationId="{57DF7DE9-6DFC-42DA-941D-90E23C733418}"/>
          </ac:spMkLst>
        </pc:spChg>
        <pc:spChg chg="add del mod">
          <ac:chgData name="Shivansh Goel" userId="d2b8be3a8558852f" providerId="LiveId" clId="{DB8838DB-141D-4031-AC2B-E7739451C73D}" dt="2022-01-02T03:33:29.200" v="533" actId="478"/>
          <ac:spMkLst>
            <pc:docMk/>
            <pc:sldMk cId="778667820" sldId="261"/>
            <ac:spMk id="125" creationId="{0DDAD741-E5FF-4C88-A75B-369C3F84AC8B}"/>
          </ac:spMkLst>
        </pc:spChg>
        <pc:spChg chg="add del mod">
          <ac:chgData name="Shivansh Goel" userId="d2b8be3a8558852f" providerId="LiveId" clId="{DB8838DB-141D-4031-AC2B-E7739451C73D}" dt="2022-01-02T03:33:29.200" v="533" actId="478"/>
          <ac:spMkLst>
            <pc:docMk/>
            <pc:sldMk cId="778667820" sldId="261"/>
            <ac:spMk id="128" creationId="{F618FDE5-F1E0-48A5-A43D-14D3630569DA}"/>
          </ac:spMkLst>
        </pc:spChg>
        <pc:spChg chg="add del mod">
          <ac:chgData name="Shivansh Goel" userId="d2b8be3a8558852f" providerId="LiveId" clId="{DB8838DB-141D-4031-AC2B-E7739451C73D}" dt="2022-01-02T03:33:29.200" v="533" actId="478"/>
          <ac:spMkLst>
            <pc:docMk/>
            <pc:sldMk cId="778667820" sldId="261"/>
            <ac:spMk id="129" creationId="{4C049D25-F20A-457B-87A1-77288F14BAA9}"/>
          </ac:spMkLst>
        </pc:spChg>
        <pc:spChg chg="add del mod">
          <ac:chgData name="Shivansh Goel" userId="d2b8be3a8558852f" providerId="LiveId" clId="{DB8838DB-141D-4031-AC2B-E7739451C73D}" dt="2022-01-02T03:33:29.200" v="533" actId="478"/>
          <ac:spMkLst>
            <pc:docMk/>
            <pc:sldMk cId="778667820" sldId="261"/>
            <ac:spMk id="130" creationId="{E7B235D1-BCCF-4460-B047-3C77AAF345DE}"/>
          </ac:spMkLst>
        </pc:spChg>
        <pc:spChg chg="add">
          <ac:chgData name="Shivansh Goel" userId="d2b8be3a8558852f" providerId="LiveId" clId="{DB8838DB-141D-4031-AC2B-E7739451C73D}" dt="2022-01-02T03:34:16.531" v="536" actId="26606"/>
          <ac:spMkLst>
            <pc:docMk/>
            <pc:sldMk cId="778667820" sldId="261"/>
            <ac:spMk id="131" creationId="{1A3C89F8-0D2F-47FF-B903-151248265F47}"/>
          </ac:spMkLst>
        </pc:spChg>
        <pc:spChg chg="add">
          <ac:chgData name="Shivansh Goel" userId="d2b8be3a8558852f" providerId="LiveId" clId="{DB8838DB-141D-4031-AC2B-E7739451C73D}" dt="2022-01-02T03:34:16.531" v="536" actId="26606"/>
          <ac:spMkLst>
            <pc:docMk/>
            <pc:sldMk cId="778667820" sldId="261"/>
            <ac:spMk id="132" creationId="{C5CB530E-515E-412C-9DF1-5F8FFBD6F383}"/>
          </ac:spMkLst>
        </pc:spChg>
        <pc:spChg chg="add">
          <ac:chgData name="Shivansh Goel" userId="d2b8be3a8558852f" providerId="LiveId" clId="{DB8838DB-141D-4031-AC2B-E7739451C73D}" dt="2022-01-02T03:34:16.531" v="536" actId="26606"/>
          <ac:spMkLst>
            <pc:docMk/>
            <pc:sldMk cId="778667820" sldId="261"/>
            <ac:spMk id="133" creationId="{712D4376-A578-4FF1-94FC-245E7A6A489F}"/>
          </ac:spMkLst>
        </pc:spChg>
        <pc:spChg chg="add">
          <ac:chgData name="Shivansh Goel" userId="d2b8be3a8558852f" providerId="LiveId" clId="{DB8838DB-141D-4031-AC2B-E7739451C73D}" dt="2022-01-02T03:34:16.531" v="536" actId="26606"/>
          <ac:spMkLst>
            <pc:docMk/>
            <pc:sldMk cId="778667820" sldId="261"/>
            <ac:spMk id="134" creationId="{AEA7509D-F04F-40CB-A0B3-EEF16499CC9F}"/>
          </ac:spMkLst>
        </pc:spChg>
        <pc:spChg chg="add">
          <ac:chgData name="Shivansh Goel" userId="d2b8be3a8558852f" providerId="LiveId" clId="{DB8838DB-141D-4031-AC2B-E7739451C73D}" dt="2022-01-02T03:34:16.531" v="536" actId="26606"/>
          <ac:spMkLst>
            <pc:docMk/>
            <pc:sldMk cId="778667820" sldId="261"/>
            <ac:spMk id="136" creationId="{508BEF50-7B1E-49A4-BC19-5F4F1D755E64}"/>
          </ac:spMkLst>
        </pc:spChg>
        <pc:spChg chg="add">
          <ac:chgData name="Shivansh Goel" userId="d2b8be3a8558852f" providerId="LiveId" clId="{DB8838DB-141D-4031-AC2B-E7739451C73D}" dt="2022-01-02T03:34:16.531" v="536" actId="26606"/>
          <ac:spMkLst>
            <pc:docMk/>
            <pc:sldMk cId="778667820" sldId="261"/>
            <ac:spMk id="137" creationId="{3FBAD350-5664-4811-A208-657FB882D350}"/>
          </ac:spMkLst>
        </pc:spChg>
        <pc:spChg chg="add">
          <ac:chgData name="Shivansh Goel" userId="d2b8be3a8558852f" providerId="LiveId" clId="{DB8838DB-141D-4031-AC2B-E7739451C73D}" dt="2022-01-02T03:34:16.531" v="536" actId="26606"/>
          <ac:spMkLst>
            <pc:docMk/>
            <pc:sldMk cId="778667820" sldId="261"/>
            <ac:spMk id="138" creationId="{C39ADB8F-D187-49D7-BDCF-C1B6DC727068}"/>
          </ac:spMkLst>
        </pc:spChg>
        <pc:cxnChg chg="del">
          <ac:chgData name="Shivansh Goel" userId="d2b8be3a8558852f" providerId="LiveId" clId="{DB8838DB-141D-4031-AC2B-E7739451C73D}" dt="2022-01-02T03:31:40.299" v="497" actId="478"/>
          <ac:cxnSpMkLst>
            <pc:docMk/>
            <pc:sldMk cId="778667820" sldId="261"/>
            <ac:cxnSpMk id="12" creationId="{76047B35-6E2C-465E-B7DA-5DAD36B9F1DA}"/>
          </ac:cxnSpMkLst>
        </pc:cxnChg>
        <pc:cxnChg chg="add del mod">
          <ac:chgData name="Shivansh Goel" userId="d2b8be3a8558852f" providerId="LiveId" clId="{DB8838DB-141D-4031-AC2B-E7739451C73D}" dt="2022-01-02T03:34:09.991" v="534" actId="478"/>
          <ac:cxnSpMkLst>
            <pc:docMk/>
            <pc:sldMk cId="778667820" sldId="261"/>
            <ac:cxnSpMk id="13" creationId="{8626B767-8205-4F14-99B4-ADCC2C53184E}"/>
          </ac:cxnSpMkLst>
        </pc:cxnChg>
        <pc:cxnChg chg="add del mod">
          <ac:chgData name="Shivansh Goel" userId="d2b8be3a8558852f" providerId="LiveId" clId="{DB8838DB-141D-4031-AC2B-E7739451C73D}" dt="2022-01-02T03:34:11.282" v="535" actId="478"/>
          <ac:cxnSpMkLst>
            <pc:docMk/>
            <pc:sldMk cId="778667820" sldId="261"/>
            <ac:cxnSpMk id="15" creationId="{E4281E32-9D93-42D3-B1FE-9149CA871156}"/>
          </ac:cxnSpMkLst>
        </pc:cxnChg>
        <pc:cxnChg chg="add del">
          <ac:chgData name="Shivansh Goel" userId="d2b8be3a8558852f" providerId="LiveId" clId="{DB8838DB-141D-4031-AC2B-E7739451C73D}" dt="2022-01-02T03:32:42.759" v="521"/>
          <ac:cxnSpMkLst>
            <pc:docMk/>
            <pc:sldMk cId="778667820" sldId="261"/>
            <ac:cxnSpMk id="18" creationId="{12B83845-C11B-4163-B6DC-9611A4656FF3}"/>
          </ac:cxnSpMkLst>
        </pc:cxnChg>
        <pc:cxnChg chg="add del">
          <ac:chgData name="Shivansh Goel" userId="d2b8be3a8558852f" providerId="LiveId" clId="{DB8838DB-141D-4031-AC2B-E7739451C73D}" dt="2022-01-02T03:32:42.759" v="521"/>
          <ac:cxnSpMkLst>
            <pc:docMk/>
            <pc:sldMk cId="778667820" sldId="261"/>
            <ac:cxnSpMk id="20" creationId="{D59B5800-4B3D-4B23-83CD-BD6163FA4827}"/>
          </ac:cxnSpMkLst>
        </pc:cxnChg>
        <pc:cxnChg chg="add del">
          <ac:chgData name="Shivansh Goel" userId="d2b8be3a8558852f" providerId="LiveId" clId="{DB8838DB-141D-4031-AC2B-E7739451C73D}" dt="2022-01-02T03:32:42.759" v="521"/>
          <ac:cxnSpMkLst>
            <pc:docMk/>
            <pc:sldMk cId="778667820" sldId="261"/>
            <ac:cxnSpMk id="21" creationId="{234005CA-03F9-41E6-A666-9F21A93E8352}"/>
          </ac:cxnSpMkLst>
        </pc:cxnChg>
        <pc:cxnChg chg="add del">
          <ac:chgData name="Shivansh Goel" userId="d2b8be3a8558852f" providerId="LiveId" clId="{DB8838DB-141D-4031-AC2B-E7739451C73D}" dt="2022-01-02T03:32:42.759" v="521"/>
          <ac:cxnSpMkLst>
            <pc:docMk/>
            <pc:sldMk cId="778667820" sldId="261"/>
            <ac:cxnSpMk id="26" creationId="{155C21FA-D372-4443-950A-9DD6843BFA34}"/>
          </ac:cxnSpMkLst>
        </pc:cxnChg>
        <pc:cxnChg chg="add del">
          <ac:chgData name="Shivansh Goel" userId="d2b8be3a8558852f" providerId="LiveId" clId="{DB8838DB-141D-4031-AC2B-E7739451C73D}" dt="2022-01-02T03:32:42.759" v="521"/>
          <ac:cxnSpMkLst>
            <pc:docMk/>
            <pc:sldMk cId="778667820" sldId="261"/>
            <ac:cxnSpMk id="27" creationId="{7E7EEE0D-46D5-4DF7-BD5F-AC63E0F4A1DB}"/>
          </ac:cxnSpMkLst>
        </pc:cxnChg>
        <pc:cxnChg chg="add del">
          <ac:chgData name="Shivansh Goel" userId="d2b8be3a8558852f" providerId="LiveId" clId="{DB8838DB-141D-4031-AC2B-E7739451C73D}" dt="2022-01-02T03:32:42.759" v="521"/>
          <ac:cxnSpMkLst>
            <pc:docMk/>
            <pc:sldMk cId="778667820" sldId="261"/>
            <ac:cxnSpMk id="29" creationId="{020AD0FA-6ABB-4B01-A8DF-430023154248}"/>
          </ac:cxnSpMkLst>
        </pc:cxnChg>
        <pc:cxnChg chg="add del">
          <ac:chgData name="Shivansh Goel" userId="d2b8be3a8558852f" providerId="LiveId" clId="{DB8838DB-141D-4031-AC2B-E7739451C73D}" dt="2022-01-02T03:32:42.759" v="521"/>
          <ac:cxnSpMkLst>
            <pc:docMk/>
            <pc:sldMk cId="778667820" sldId="261"/>
            <ac:cxnSpMk id="31" creationId="{31D6CDD9-1A09-4247-A26C-C38A48617176}"/>
          </ac:cxnSpMkLst>
        </pc:cxnChg>
        <pc:cxnChg chg="add del">
          <ac:chgData name="Shivansh Goel" userId="d2b8be3a8558852f" providerId="LiveId" clId="{DB8838DB-141D-4031-AC2B-E7739451C73D}" dt="2022-01-02T03:32:42.759" v="521"/>
          <ac:cxnSpMkLst>
            <pc:docMk/>
            <pc:sldMk cId="778667820" sldId="261"/>
            <ac:cxnSpMk id="33" creationId="{F158956C-92A6-4755-99C0-9C6B749CE454}"/>
          </ac:cxnSpMkLst>
        </pc:cxnChg>
        <pc:cxnChg chg="add del">
          <ac:chgData name="Shivansh Goel" userId="d2b8be3a8558852f" providerId="LiveId" clId="{DB8838DB-141D-4031-AC2B-E7739451C73D}" dt="2022-01-02T03:32:42.759" v="521"/>
          <ac:cxnSpMkLst>
            <pc:docMk/>
            <pc:sldMk cId="778667820" sldId="261"/>
            <ac:cxnSpMk id="35" creationId="{965F0D97-39FA-4E21-9002-6F1851CFA56C}"/>
          </ac:cxnSpMkLst>
        </pc:cxnChg>
        <pc:cxnChg chg="del">
          <ac:chgData name="Shivansh Goel" userId="d2b8be3a8558852f" providerId="LiveId" clId="{DB8838DB-141D-4031-AC2B-E7739451C73D}" dt="2022-01-02T03:34:16.531" v="536" actId="26606"/>
          <ac:cxnSpMkLst>
            <pc:docMk/>
            <pc:sldMk cId="778667820" sldId="261"/>
            <ac:cxnSpMk id="36" creationId="{56020367-4FD5-4596-8E10-C5F095CD8DBF}"/>
          </ac:cxnSpMkLst>
        </pc:cxnChg>
        <pc:cxnChg chg="add del">
          <ac:chgData name="Shivansh Goel" userId="d2b8be3a8558852f" providerId="LiveId" clId="{DB8838DB-141D-4031-AC2B-E7739451C73D}" dt="2022-01-02T03:32:42.759" v="521"/>
          <ac:cxnSpMkLst>
            <pc:docMk/>
            <pc:sldMk cId="778667820" sldId="261"/>
            <ac:cxnSpMk id="37" creationId="{C9D2C842-96C2-40C9-8CB3-9321A7D2F786}"/>
          </ac:cxnSpMkLst>
        </pc:cxnChg>
        <pc:cxnChg chg="add del">
          <ac:chgData name="Shivansh Goel" userId="d2b8be3a8558852f" providerId="LiveId" clId="{DB8838DB-141D-4031-AC2B-E7739451C73D}" dt="2022-01-02T03:32:42.759" v="521"/>
          <ac:cxnSpMkLst>
            <pc:docMk/>
            <pc:sldMk cId="778667820" sldId="261"/>
            <ac:cxnSpMk id="39" creationId="{89C0B302-F4BB-4AE9-9ECA-6C1EE6C007F9}"/>
          </ac:cxnSpMkLst>
        </pc:cxnChg>
        <pc:cxnChg chg="add del">
          <ac:chgData name="Shivansh Goel" userId="d2b8be3a8558852f" providerId="LiveId" clId="{DB8838DB-141D-4031-AC2B-E7739451C73D}" dt="2022-01-02T03:32:42.759" v="521"/>
          <ac:cxnSpMkLst>
            <pc:docMk/>
            <pc:sldMk cId="778667820" sldId="261"/>
            <ac:cxnSpMk id="41" creationId="{AB3B45F0-7769-42E4-B323-9ED5C9B3D363}"/>
          </ac:cxnSpMkLst>
        </pc:cxnChg>
        <pc:cxnChg chg="add del">
          <ac:chgData name="Shivansh Goel" userId="d2b8be3a8558852f" providerId="LiveId" clId="{DB8838DB-141D-4031-AC2B-E7739451C73D}" dt="2022-01-02T03:32:42.759" v="521"/>
          <ac:cxnSpMkLst>
            <pc:docMk/>
            <pc:sldMk cId="778667820" sldId="261"/>
            <ac:cxnSpMk id="43" creationId="{5709CE5B-36B5-4663-9B4E-8F047B00CEE0}"/>
          </ac:cxnSpMkLst>
        </pc:cxnChg>
        <pc:cxnChg chg="add del">
          <ac:chgData name="Shivansh Goel" userId="d2b8be3a8558852f" providerId="LiveId" clId="{DB8838DB-141D-4031-AC2B-E7739451C73D}" dt="2022-01-02T03:32:42.759" v="521"/>
          <ac:cxnSpMkLst>
            <pc:docMk/>
            <pc:sldMk cId="778667820" sldId="261"/>
            <ac:cxnSpMk id="44" creationId="{576EFCBB-8115-4E7B-95BF-4F5EBE9D3916}"/>
          </ac:cxnSpMkLst>
        </pc:cxnChg>
        <pc:cxnChg chg="add del">
          <ac:chgData name="Shivansh Goel" userId="d2b8be3a8558852f" providerId="LiveId" clId="{DB8838DB-141D-4031-AC2B-E7739451C73D}" dt="2022-01-02T03:32:42.759" v="521"/>
          <ac:cxnSpMkLst>
            <pc:docMk/>
            <pc:sldMk cId="778667820" sldId="261"/>
            <ac:cxnSpMk id="45" creationId="{ADE48F0E-77A5-40CF-9FAD-9EAC9FC1030F}"/>
          </ac:cxnSpMkLst>
        </pc:cxnChg>
        <pc:cxnChg chg="add del">
          <ac:chgData name="Shivansh Goel" userId="d2b8be3a8558852f" providerId="LiveId" clId="{DB8838DB-141D-4031-AC2B-E7739451C73D}" dt="2022-01-02T03:32:42.759" v="521"/>
          <ac:cxnSpMkLst>
            <pc:docMk/>
            <pc:sldMk cId="778667820" sldId="261"/>
            <ac:cxnSpMk id="47" creationId="{7E7CCD90-4C9F-4400-8739-6263A7DD68CA}"/>
          </ac:cxnSpMkLst>
        </pc:cxnChg>
        <pc:cxnChg chg="add del">
          <ac:chgData name="Shivansh Goel" userId="d2b8be3a8558852f" providerId="LiveId" clId="{DB8838DB-141D-4031-AC2B-E7739451C73D}" dt="2022-01-02T03:32:42.759" v="521"/>
          <ac:cxnSpMkLst>
            <pc:docMk/>
            <pc:sldMk cId="778667820" sldId="261"/>
            <ac:cxnSpMk id="48" creationId="{49AEF173-B3A6-45FA-B34F-82B72E99E76A}"/>
          </ac:cxnSpMkLst>
        </pc:cxnChg>
        <pc:cxnChg chg="add del">
          <ac:chgData name="Shivansh Goel" userId="d2b8be3a8558852f" providerId="LiveId" clId="{DB8838DB-141D-4031-AC2B-E7739451C73D}" dt="2022-01-02T03:32:42.759" v="521"/>
          <ac:cxnSpMkLst>
            <pc:docMk/>
            <pc:sldMk cId="778667820" sldId="261"/>
            <ac:cxnSpMk id="49" creationId="{85C8F392-E407-4C44-9E0F-0CB2261A8BB2}"/>
          </ac:cxnSpMkLst>
        </pc:cxnChg>
        <pc:cxnChg chg="add del">
          <ac:chgData name="Shivansh Goel" userId="d2b8be3a8558852f" providerId="LiveId" clId="{DB8838DB-141D-4031-AC2B-E7739451C73D}" dt="2022-01-02T03:32:42.759" v="521"/>
          <ac:cxnSpMkLst>
            <pc:docMk/>
            <pc:sldMk cId="778667820" sldId="261"/>
            <ac:cxnSpMk id="50" creationId="{8ED1E3DE-CAD7-485E-AC9B-9C82E98D5395}"/>
          </ac:cxnSpMkLst>
        </pc:cxnChg>
        <pc:cxnChg chg="add del">
          <ac:chgData name="Shivansh Goel" userId="d2b8be3a8558852f" providerId="LiveId" clId="{DB8838DB-141D-4031-AC2B-E7739451C73D}" dt="2022-01-02T03:32:42.759" v="521"/>
          <ac:cxnSpMkLst>
            <pc:docMk/>
            <pc:sldMk cId="778667820" sldId="261"/>
            <ac:cxnSpMk id="55" creationId="{48E719B6-63B0-4A1C-A5A2-26E4F67E0A3B}"/>
          </ac:cxnSpMkLst>
        </pc:cxnChg>
        <pc:cxnChg chg="add del">
          <ac:chgData name="Shivansh Goel" userId="d2b8be3a8558852f" providerId="LiveId" clId="{DB8838DB-141D-4031-AC2B-E7739451C73D}" dt="2022-01-02T03:32:42.759" v="521"/>
          <ac:cxnSpMkLst>
            <pc:docMk/>
            <pc:sldMk cId="778667820" sldId="261"/>
            <ac:cxnSpMk id="56" creationId="{5A3A52CC-D798-4B88-B25B-9D63BF878D76}"/>
          </ac:cxnSpMkLst>
        </pc:cxnChg>
        <pc:cxnChg chg="add del">
          <ac:chgData name="Shivansh Goel" userId="d2b8be3a8558852f" providerId="LiveId" clId="{DB8838DB-141D-4031-AC2B-E7739451C73D}" dt="2022-01-02T03:32:42.759" v="521"/>
          <ac:cxnSpMkLst>
            <pc:docMk/>
            <pc:sldMk cId="778667820" sldId="261"/>
            <ac:cxnSpMk id="57" creationId="{139FD52E-665E-45BF-9FAE-7BC85A2A1555}"/>
          </ac:cxnSpMkLst>
        </pc:cxnChg>
        <pc:cxnChg chg="add del">
          <ac:chgData name="Shivansh Goel" userId="d2b8be3a8558852f" providerId="LiveId" clId="{DB8838DB-141D-4031-AC2B-E7739451C73D}" dt="2022-01-02T03:32:42.759" v="521"/>
          <ac:cxnSpMkLst>
            <pc:docMk/>
            <pc:sldMk cId="778667820" sldId="261"/>
            <ac:cxnSpMk id="58" creationId="{79229026-61F5-4B71-A1E2-45CB72DCACDF}"/>
          </ac:cxnSpMkLst>
        </pc:cxnChg>
        <pc:cxnChg chg="add del">
          <ac:chgData name="Shivansh Goel" userId="d2b8be3a8558852f" providerId="LiveId" clId="{DB8838DB-141D-4031-AC2B-E7739451C73D}" dt="2022-01-02T03:32:42.759" v="521"/>
          <ac:cxnSpMkLst>
            <pc:docMk/>
            <pc:sldMk cId="778667820" sldId="261"/>
            <ac:cxnSpMk id="59" creationId="{6FF2DD47-01D7-4CCE-8EE2-B2F3D8372235}"/>
          </ac:cxnSpMkLst>
        </pc:cxnChg>
        <pc:cxnChg chg="add del">
          <ac:chgData name="Shivansh Goel" userId="d2b8be3a8558852f" providerId="LiveId" clId="{DB8838DB-141D-4031-AC2B-E7739451C73D}" dt="2022-01-02T03:32:42.759" v="521"/>
          <ac:cxnSpMkLst>
            <pc:docMk/>
            <pc:sldMk cId="778667820" sldId="261"/>
            <ac:cxnSpMk id="60" creationId="{5D913A1D-8F04-483A-A3CA-23FC08A4E96B}"/>
          </ac:cxnSpMkLst>
        </pc:cxnChg>
        <pc:cxnChg chg="add del">
          <ac:chgData name="Shivansh Goel" userId="d2b8be3a8558852f" providerId="LiveId" clId="{DB8838DB-141D-4031-AC2B-E7739451C73D}" dt="2022-01-02T03:32:42.759" v="521"/>
          <ac:cxnSpMkLst>
            <pc:docMk/>
            <pc:sldMk cId="778667820" sldId="261"/>
            <ac:cxnSpMk id="61" creationId="{AA920E86-BA0B-4870-96AC-68168228CD5B}"/>
          </ac:cxnSpMkLst>
        </pc:cxnChg>
        <pc:cxnChg chg="add del">
          <ac:chgData name="Shivansh Goel" userId="d2b8be3a8558852f" providerId="LiveId" clId="{DB8838DB-141D-4031-AC2B-E7739451C73D}" dt="2022-01-02T03:32:42.759" v="521"/>
          <ac:cxnSpMkLst>
            <pc:docMk/>
            <pc:sldMk cId="778667820" sldId="261"/>
            <ac:cxnSpMk id="62" creationId="{BA3CBB20-079E-4E7B-AED1-BEE0D17AE002}"/>
          </ac:cxnSpMkLst>
        </pc:cxnChg>
        <pc:cxnChg chg="add del">
          <ac:chgData name="Shivansh Goel" userId="d2b8be3a8558852f" providerId="LiveId" clId="{DB8838DB-141D-4031-AC2B-E7739451C73D}" dt="2022-01-02T03:32:42.759" v="521"/>
          <ac:cxnSpMkLst>
            <pc:docMk/>
            <pc:sldMk cId="778667820" sldId="261"/>
            <ac:cxnSpMk id="63" creationId="{37C6BA07-989E-493E-A311-7E2D1A7FF35D}"/>
          </ac:cxnSpMkLst>
        </pc:cxnChg>
        <pc:cxnChg chg="add del">
          <ac:chgData name="Shivansh Goel" userId="d2b8be3a8558852f" providerId="LiveId" clId="{DB8838DB-141D-4031-AC2B-E7739451C73D}" dt="2022-01-02T03:32:42.759" v="521"/>
          <ac:cxnSpMkLst>
            <pc:docMk/>
            <pc:sldMk cId="778667820" sldId="261"/>
            <ac:cxnSpMk id="64" creationId="{E345110D-442B-485C-A4D4-7CD466910E5B}"/>
          </ac:cxnSpMkLst>
        </pc:cxnChg>
        <pc:cxnChg chg="add del">
          <ac:chgData name="Shivansh Goel" userId="d2b8be3a8558852f" providerId="LiveId" clId="{DB8838DB-141D-4031-AC2B-E7739451C73D}" dt="2022-01-02T03:32:42.759" v="521"/>
          <ac:cxnSpMkLst>
            <pc:docMk/>
            <pc:sldMk cId="778667820" sldId="261"/>
            <ac:cxnSpMk id="65" creationId="{ABC6CAF1-622E-4DCE-830E-DF920C3DF1D7}"/>
          </ac:cxnSpMkLst>
        </pc:cxnChg>
        <pc:cxnChg chg="add del">
          <ac:chgData name="Shivansh Goel" userId="d2b8be3a8558852f" providerId="LiveId" clId="{DB8838DB-141D-4031-AC2B-E7739451C73D}" dt="2022-01-02T03:32:42.759" v="521"/>
          <ac:cxnSpMkLst>
            <pc:docMk/>
            <pc:sldMk cId="778667820" sldId="261"/>
            <ac:cxnSpMk id="67" creationId="{DB02F29F-3962-4A30-8506-91E89005EA1A}"/>
          </ac:cxnSpMkLst>
        </pc:cxnChg>
        <pc:cxnChg chg="add del">
          <ac:chgData name="Shivansh Goel" userId="d2b8be3a8558852f" providerId="LiveId" clId="{DB8838DB-141D-4031-AC2B-E7739451C73D}" dt="2022-01-02T03:32:42.759" v="521"/>
          <ac:cxnSpMkLst>
            <pc:docMk/>
            <pc:sldMk cId="778667820" sldId="261"/>
            <ac:cxnSpMk id="69" creationId="{B8A89169-05A5-4C82-BB0A-F04534661F30}"/>
          </ac:cxnSpMkLst>
        </pc:cxnChg>
        <pc:cxnChg chg="add del">
          <ac:chgData name="Shivansh Goel" userId="d2b8be3a8558852f" providerId="LiveId" clId="{DB8838DB-141D-4031-AC2B-E7739451C73D}" dt="2022-01-02T03:32:42.759" v="521"/>
          <ac:cxnSpMkLst>
            <pc:docMk/>
            <pc:sldMk cId="778667820" sldId="261"/>
            <ac:cxnSpMk id="70" creationId="{08EA239B-126F-4F41-B54E-6FC828D586A2}"/>
          </ac:cxnSpMkLst>
        </pc:cxnChg>
        <pc:cxnChg chg="add del mod">
          <ac:chgData name="Shivansh Goel" userId="d2b8be3a8558852f" providerId="LiveId" clId="{DB8838DB-141D-4031-AC2B-E7739451C73D}" dt="2022-01-02T03:33:29.200" v="533" actId="478"/>
          <ac:cxnSpMkLst>
            <pc:docMk/>
            <pc:sldMk cId="778667820" sldId="261"/>
            <ac:cxnSpMk id="75" creationId="{47129CB3-BCB1-4C21-9B05-CB05A9B18FBA}"/>
          </ac:cxnSpMkLst>
        </pc:cxnChg>
        <pc:cxnChg chg="add del mod">
          <ac:chgData name="Shivansh Goel" userId="d2b8be3a8558852f" providerId="LiveId" clId="{DB8838DB-141D-4031-AC2B-E7739451C73D}" dt="2022-01-02T03:33:29.200" v="533" actId="478"/>
          <ac:cxnSpMkLst>
            <pc:docMk/>
            <pc:sldMk cId="778667820" sldId="261"/>
            <ac:cxnSpMk id="77" creationId="{B93B72C2-B1E3-4D2B-89D5-12459DDB5F2A}"/>
          </ac:cxnSpMkLst>
        </pc:cxnChg>
        <pc:cxnChg chg="add del mod">
          <ac:chgData name="Shivansh Goel" userId="d2b8be3a8558852f" providerId="LiveId" clId="{DB8838DB-141D-4031-AC2B-E7739451C73D}" dt="2022-01-02T03:33:29.200" v="533" actId="478"/>
          <ac:cxnSpMkLst>
            <pc:docMk/>
            <pc:sldMk cId="778667820" sldId="261"/>
            <ac:cxnSpMk id="78" creationId="{F2559821-0510-4B41-A20D-A9EC8960C4DD}"/>
          </ac:cxnSpMkLst>
        </pc:cxnChg>
        <pc:cxnChg chg="add del mod">
          <ac:chgData name="Shivansh Goel" userId="d2b8be3a8558852f" providerId="LiveId" clId="{DB8838DB-141D-4031-AC2B-E7739451C73D}" dt="2022-01-02T03:33:29.200" v="533" actId="478"/>
          <ac:cxnSpMkLst>
            <pc:docMk/>
            <pc:sldMk cId="778667820" sldId="261"/>
            <ac:cxnSpMk id="83" creationId="{314D7A7B-5960-49F4-B9A9-28B2E99BDD1B}"/>
          </ac:cxnSpMkLst>
        </pc:cxnChg>
        <pc:cxnChg chg="add del mod">
          <ac:chgData name="Shivansh Goel" userId="d2b8be3a8558852f" providerId="LiveId" clId="{DB8838DB-141D-4031-AC2B-E7739451C73D}" dt="2022-01-02T03:33:29.200" v="533" actId="478"/>
          <ac:cxnSpMkLst>
            <pc:docMk/>
            <pc:sldMk cId="778667820" sldId="261"/>
            <ac:cxnSpMk id="84" creationId="{2AE7546F-E205-465F-8F52-9C73774DF333}"/>
          </ac:cxnSpMkLst>
        </pc:cxnChg>
        <pc:cxnChg chg="add del mod">
          <ac:chgData name="Shivansh Goel" userId="d2b8be3a8558852f" providerId="LiveId" clId="{DB8838DB-141D-4031-AC2B-E7739451C73D}" dt="2022-01-02T03:33:29.200" v="533" actId="478"/>
          <ac:cxnSpMkLst>
            <pc:docMk/>
            <pc:sldMk cId="778667820" sldId="261"/>
            <ac:cxnSpMk id="85" creationId="{C3A77132-30F4-4CF0-B644-D97889D3CDBD}"/>
          </ac:cxnSpMkLst>
        </pc:cxnChg>
        <pc:cxnChg chg="add del mod">
          <ac:chgData name="Shivansh Goel" userId="d2b8be3a8558852f" providerId="LiveId" clId="{DB8838DB-141D-4031-AC2B-E7739451C73D}" dt="2022-01-02T03:33:29.200" v="533" actId="478"/>
          <ac:cxnSpMkLst>
            <pc:docMk/>
            <pc:sldMk cId="778667820" sldId="261"/>
            <ac:cxnSpMk id="86" creationId="{BF4DD59F-216A-4D16-90F5-B6EEF64095A9}"/>
          </ac:cxnSpMkLst>
        </pc:cxnChg>
        <pc:cxnChg chg="add del mod">
          <ac:chgData name="Shivansh Goel" userId="d2b8be3a8558852f" providerId="LiveId" clId="{DB8838DB-141D-4031-AC2B-E7739451C73D}" dt="2022-01-02T03:33:29.200" v="533" actId="478"/>
          <ac:cxnSpMkLst>
            <pc:docMk/>
            <pc:sldMk cId="778667820" sldId="261"/>
            <ac:cxnSpMk id="87" creationId="{C5EF6BB6-9668-4708-BD4B-E9C9EEE691E7}"/>
          </ac:cxnSpMkLst>
        </pc:cxnChg>
        <pc:cxnChg chg="add del mod">
          <ac:chgData name="Shivansh Goel" userId="d2b8be3a8558852f" providerId="LiveId" clId="{DB8838DB-141D-4031-AC2B-E7739451C73D}" dt="2022-01-02T03:33:29.200" v="533" actId="478"/>
          <ac:cxnSpMkLst>
            <pc:docMk/>
            <pc:sldMk cId="778667820" sldId="261"/>
            <ac:cxnSpMk id="88" creationId="{85B9E761-13E5-4C09-A9D1-AAB974AEF779}"/>
          </ac:cxnSpMkLst>
        </pc:cxnChg>
        <pc:cxnChg chg="add del mod">
          <ac:chgData name="Shivansh Goel" userId="d2b8be3a8558852f" providerId="LiveId" clId="{DB8838DB-141D-4031-AC2B-E7739451C73D}" dt="2022-01-02T03:33:29.200" v="533" actId="478"/>
          <ac:cxnSpMkLst>
            <pc:docMk/>
            <pc:sldMk cId="778667820" sldId="261"/>
            <ac:cxnSpMk id="89" creationId="{E00479B8-3213-4311-A0BF-B17E802AC608}"/>
          </ac:cxnSpMkLst>
        </pc:cxnChg>
        <pc:cxnChg chg="add del mod">
          <ac:chgData name="Shivansh Goel" userId="d2b8be3a8558852f" providerId="LiveId" clId="{DB8838DB-141D-4031-AC2B-E7739451C73D}" dt="2022-01-02T03:33:29.200" v="533" actId="478"/>
          <ac:cxnSpMkLst>
            <pc:docMk/>
            <pc:sldMk cId="778667820" sldId="261"/>
            <ac:cxnSpMk id="90" creationId="{C50A825E-B16E-44E0-9DCE-EC6BF7E72B50}"/>
          </ac:cxnSpMkLst>
        </pc:cxnChg>
        <pc:cxnChg chg="add del mod">
          <ac:chgData name="Shivansh Goel" userId="d2b8be3a8558852f" providerId="LiveId" clId="{DB8838DB-141D-4031-AC2B-E7739451C73D}" dt="2022-01-02T03:33:29.200" v="533" actId="478"/>
          <ac:cxnSpMkLst>
            <pc:docMk/>
            <pc:sldMk cId="778667820" sldId="261"/>
            <ac:cxnSpMk id="96" creationId="{6C34A814-82BD-4089-B75E-07F5BCFE2543}"/>
          </ac:cxnSpMkLst>
        </pc:cxnChg>
        <pc:cxnChg chg="add del mod">
          <ac:chgData name="Shivansh Goel" userId="d2b8be3a8558852f" providerId="LiveId" clId="{DB8838DB-141D-4031-AC2B-E7739451C73D}" dt="2022-01-02T03:33:29.200" v="533" actId="478"/>
          <ac:cxnSpMkLst>
            <pc:docMk/>
            <pc:sldMk cId="778667820" sldId="261"/>
            <ac:cxnSpMk id="97" creationId="{BAA38E55-A9B3-4E1A-ACCF-3140769A48AD}"/>
          </ac:cxnSpMkLst>
        </pc:cxnChg>
        <pc:cxnChg chg="add del mod">
          <ac:chgData name="Shivansh Goel" userId="d2b8be3a8558852f" providerId="LiveId" clId="{DB8838DB-141D-4031-AC2B-E7739451C73D}" dt="2022-01-02T03:33:29.200" v="533" actId="478"/>
          <ac:cxnSpMkLst>
            <pc:docMk/>
            <pc:sldMk cId="778667820" sldId="261"/>
            <ac:cxnSpMk id="98" creationId="{76F57237-E1FE-47E7-9BE9-9853638195F2}"/>
          </ac:cxnSpMkLst>
        </pc:cxnChg>
        <pc:cxnChg chg="add del mod">
          <ac:chgData name="Shivansh Goel" userId="d2b8be3a8558852f" providerId="LiveId" clId="{DB8838DB-141D-4031-AC2B-E7739451C73D}" dt="2022-01-02T03:33:29.200" v="533" actId="478"/>
          <ac:cxnSpMkLst>
            <pc:docMk/>
            <pc:sldMk cId="778667820" sldId="261"/>
            <ac:cxnSpMk id="99" creationId="{52DF1BAC-991C-46F4-B4D7-15087CA70D9C}"/>
          </ac:cxnSpMkLst>
        </pc:cxnChg>
        <pc:cxnChg chg="add del mod">
          <ac:chgData name="Shivansh Goel" userId="d2b8be3a8558852f" providerId="LiveId" clId="{DB8838DB-141D-4031-AC2B-E7739451C73D}" dt="2022-01-02T03:33:29.200" v="533" actId="478"/>
          <ac:cxnSpMkLst>
            <pc:docMk/>
            <pc:sldMk cId="778667820" sldId="261"/>
            <ac:cxnSpMk id="104" creationId="{7331A43A-20A0-4559-8E6A-3ED34E5A0D19}"/>
          </ac:cxnSpMkLst>
        </pc:cxnChg>
        <pc:cxnChg chg="add del mod">
          <ac:chgData name="Shivansh Goel" userId="d2b8be3a8558852f" providerId="LiveId" clId="{DB8838DB-141D-4031-AC2B-E7739451C73D}" dt="2022-01-02T03:33:29.200" v="533" actId="478"/>
          <ac:cxnSpMkLst>
            <pc:docMk/>
            <pc:sldMk cId="778667820" sldId="261"/>
            <ac:cxnSpMk id="105" creationId="{DAEFA37F-0456-4FDD-A028-03137B4FF302}"/>
          </ac:cxnSpMkLst>
        </pc:cxnChg>
        <pc:cxnChg chg="add del mod">
          <ac:chgData name="Shivansh Goel" userId="d2b8be3a8558852f" providerId="LiveId" clId="{DB8838DB-141D-4031-AC2B-E7739451C73D}" dt="2022-01-02T03:33:29.200" v="533" actId="478"/>
          <ac:cxnSpMkLst>
            <pc:docMk/>
            <pc:sldMk cId="778667820" sldId="261"/>
            <ac:cxnSpMk id="106" creationId="{2C9677AB-91D3-4B92-B0D4-C018D7C481DC}"/>
          </ac:cxnSpMkLst>
        </pc:cxnChg>
        <pc:cxnChg chg="add del mod">
          <ac:chgData name="Shivansh Goel" userId="d2b8be3a8558852f" providerId="LiveId" clId="{DB8838DB-141D-4031-AC2B-E7739451C73D}" dt="2022-01-02T03:33:29.200" v="533" actId="478"/>
          <ac:cxnSpMkLst>
            <pc:docMk/>
            <pc:sldMk cId="778667820" sldId="261"/>
            <ac:cxnSpMk id="107" creationId="{DC121B31-83D2-4DF9-B142-63D61EE6C2F0}"/>
          </ac:cxnSpMkLst>
        </pc:cxnChg>
        <pc:cxnChg chg="add del mod">
          <ac:chgData name="Shivansh Goel" userId="d2b8be3a8558852f" providerId="LiveId" clId="{DB8838DB-141D-4031-AC2B-E7739451C73D}" dt="2022-01-02T03:33:29.200" v="533" actId="478"/>
          <ac:cxnSpMkLst>
            <pc:docMk/>
            <pc:sldMk cId="778667820" sldId="261"/>
            <ac:cxnSpMk id="112" creationId="{C9FE67EE-8169-4E2D-A359-E141E1D11295}"/>
          </ac:cxnSpMkLst>
        </pc:cxnChg>
        <pc:cxnChg chg="add del mod">
          <ac:chgData name="Shivansh Goel" userId="d2b8be3a8558852f" providerId="LiveId" clId="{DB8838DB-141D-4031-AC2B-E7739451C73D}" dt="2022-01-02T03:33:29.200" v="533" actId="478"/>
          <ac:cxnSpMkLst>
            <pc:docMk/>
            <pc:sldMk cId="778667820" sldId="261"/>
            <ac:cxnSpMk id="113" creationId="{B1E0A62F-3628-4D29-B510-B0AC37D19A9D}"/>
          </ac:cxnSpMkLst>
        </pc:cxnChg>
        <pc:cxnChg chg="add del mod">
          <ac:chgData name="Shivansh Goel" userId="d2b8be3a8558852f" providerId="LiveId" clId="{DB8838DB-141D-4031-AC2B-E7739451C73D}" dt="2022-01-02T03:33:29.200" v="533" actId="478"/>
          <ac:cxnSpMkLst>
            <pc:docMk/>
            <pc:sldMk cId="778667820" sldId="261"/>
            <ac:cxnSpMk id="114" creationId="{4A5247D2-8DDC-4407-AF58-664818410CD1}"/>
          </ac:cxnSpMkLst>
        </pc:cxnChg>
        <pc:cxnChg chg="add del mod">
          <ac:chgData name="Shivansh Goel" userId="d2b8be3a8558852f" providerId="LiveId" clId="{DB8838DB-141D-4031-AC2B-E7739451C73D}" dt="2022-01-02T03:33:29.200" v="533" actId="478"/>
          <ac:cxnSpMkLst>
            <pc:docMk/>
            <pc:sldMk cId="778667820" sldId="261"/>
            <ac:cxnSpMk id="115" creationId="{74D37C2A-4FD6-4EC3-800A-93BAEFB1200B}"/>
          </ac:cxnSpMkLst>
        </pc:cxnChg>
        <pc:cxnChg chg="add del mod">
          <ac:chgData name="Shivansh Goel" userId="d2b8be3a8558852f" providerId="LiveId" clId="{DB8838DB-141D-4031-AC2B-E7739451C73D}" dt="2022-01-02T03:33:29.200" v="533" actId="478"/>
          <ac:cxnSpMkLst>
            <pc:docMk/>
            <pc:sldMk cId="778667820" sldId="261"/>
            <ac:cxnSpMk id="116" creationId="{9C8BBC89-E293-43F7-94D3-87FA1EFEBA5D}"/>
          </ac:cxnSpMkLst>
        </pc:cxnChg>
        <pc:cxnChg chg="add del mod">
          <ac:chgData name="Shivansh Goel" userId="d2b8be3a8558852f" providerId="LiveId" clId="{DB8838DB-141D-4031-AC2B-E7739451C73D}" dt="2022-01-02T03:33:29.200" v="533" actId="478"/>
          <ac:cxnSpMkLst>
            <pc:docMk/>
            <pc:sldMk cId="778667820" sldId="261"/>
            <ac:cxnSpMk id="117" creationId="{5BA0754B-E850-4912-A4BB-4559323028E3}"/>
          </ac:cxnSpMkLst>
        </pc:cxnChg>
        <pc:cxnChg chg="add del mod">
          <ac:chgData name="Shivansh Goel" userId="d2b8be3a8558852f" providerId="LiveId" clId="{DB8838DB-141D-4031-AC2B-E7739451C73D}" dt="2022-01-02T03:33:29.200" v="533" actId="478"/>
          <ac:cxnSpMkLst>
            <pc:docMk/>
            <pc:sldMk cId="778667820" sldId="261"/>
            <ac:cxnSpMk id="118" creationId="{CF6DE32C-7349-4A28-BBEA-F493D9E94FFF}"/>
          </ac:cxnSpMkLst>
        </pc:cxnChg>
        <pc:cxnChg chg="add del mod">
          <ac:chgData name="Shivansh Goel" userId="d2b8be3a8558852f" providerId="LiveId" clId="{DB8838DB-141D-4031-AC2B-E7739451C73D}" dt="2022-01-02T03:33:29.200" v="533" actId="478"/>
          <ac:cxnSpMkLst>
            <pc:docMk/>
            <pc:sldMk cId="778667820" sldId="261"/>
            <ac:cxnSpMk id="119" creationId="{8DD61321-0AF2-449F-8E60-DEEB43DA6EC0}"/>
          </ac:cxnSpMkLst>
        </pc:cxnChg>
        <pc:cxnChg chg="add del mod">
          <ac:chgData name="Shivansh Goel" userId="d2b8be3a8558852f" providerId="LiveId" clId="{DB8838DB-141D-4031-AC2B-E7739451C73D}" dt="2022-01-02T03:33:29.200" v="533" actId="478"/>
          <ac:cxnSpMkLst>
            <pc:docMk/>
            <pc:sldMk cId="778667820" sldId="261"/>
            <ac:cxnSpMk id="120" creationId="{B42D6613-DBE1-438C-A91D-916EB7A040BF}"/>
          </ac:cxnSpMkLst>
        </pc:cxnChg>
        <pc:cxnChg chg="add del mod">
          <ac:chgData name="Shivansh Goel" userId="d2b8be3a8558852f" providerId="LiveId" clId="{DB8838DB-141D-4031-AC2B-E7739451C73D}" dt="2022-01-02T03:33:29.200" v="533" actId="478"/>
          <ac:cxnSpMkLst>
            <pc:docMk/>
            <pc:sldMk cId="778667820" sldId="261"/>
            <ac:cxnSpMk id="121" creationId="{033B4CFE-F178-4650-AC4C-7363FC42AF2B}"/>
          </ac:cxnSpMkLst>
        </pc:cxnChg>
        <pc:cxnChg chg="add del mod">
          <ac:chgData name="Shivansh Goel" userId="d2b8be3a8558852f" providerId="LiveId" clId="{DB8838DB-141D-4031-AC2B-E7739451C73D}" dt="2022-01-02T03:33:29.200" v="533" actId="478"/>
          <ac:cxnSpMkLst>
            <pc:docMk/>
            <pc:sldMk cId="778667820" sldId="261"/>
            <ac:cxnSpMk id="122" creationId="{582504C4-33E9-4E39-AF23-0A125DB602FC}"/>
          </ac:cxnSpMkLst>
        </pc:cxnChg>
        <pc:cxnChg chg="add del mod">
          <ac:chgData name="Shivansh Goel" userId="d2b8be3a8558852f" providerId="LiveId" clId="{DB8838DB-141D-4031-AC2B-E7739451C73D}" dt="2022-01-02T03:33:29.200" v="533" actId="478"/>
          <ac:cxnSpMkLst>
            <pc:docMk/>
            <pc:sldMk cId="778667820" sldId="261"/>
            <ac:cxnSpMk id="124" creationId="{277B18BA-A7BF-463E-8101-C1AB8E2D41EE}"/>
          </ac:cxnSpMkLst>
        </pc:cxnChg>
        <pc:cxnChg chg="add del mod">
          <ac:chgData name="Shivansh Goel" userId="d2b8be3a8558852f" providerId="LiveId" clId="{DB8838DB-141D-4031-AC2B-E7739451C73D}" dt="2022-01-02T03:33:29.200" v="533" actId="478"/>
          <ac:cxnSpMkLst>
            <pc:docMk/>
            <pc:sldMk cId="778667820" sldId="261"/>
            <ac:cxnSpMk id="126" creationId="{C9606109-0959-447E-944E-84C0569F2A9F}"/>
          </ac:cxnSpMkLst>
        </pc:cxnChg>
        <pc:cxnChg chg="add del mod">
          <ac:chgData name="Shivansh Goel" userId="d2b8be3a8558852f" providerId="LiveId" clId="{DB8838DB-141D-4031-AC2B-E7739451C73D}" dt="2022-01-02T03:33:29.200" v="533" actId="478"/>
          <ac:cxnSpMkLst>
            <pc:docMk/>
            <pc:sldMk cId="778667820" sldId="261"/>
            <ac:cxnSpMk id="127" creationId="{DFCC06B5-212E-4225-8B9C-473CA2A88B81}"/>
          </ac:cxnSpMkLst>
        </pc:cxnChg>
        <pc:cxnChg chg="add">
          <ac:chgData name="Shivansh Goel" userId="d2b8be3a8558852f" providerId="LiveId" clId="{DB8838DB-141D-4031-AC2B-E7739451C73D}" dt="2022-01-02T03:34:16.531" v="536" actId="26606"/>
          <ac:cxnSpMkLst>
            <pc:docMk/>
            <pc:sldMk cId="778667820" sldId="261"/>
            <ac:cxnSpMk id="135" creationId="{56020367-4FD5-4596-8E10-C5F095CD8DBF}"/>
          </ac:cxnSpMkLst>
        </pc:cxnChg>
      </pc:sldChg>
      <pc:sldChg chg="new del">
        <pc:chgData name="Shivansh Goel" userId="d2b8be3a8558852f" providerId="LiveId" clId="{DB8838DB-141D-4031-AC2B-E7739451C73D}" dt="2022-01-02T03:35:38.552" v="548" actId="47"/>
        <pc:sldMkLst>
          <pc:docMk/>
          <pc:sldMk cId="1177680002" sldId="262"/>
        </pc:sldMkLst>
      </pc:sldChg>
      <pc:sldChg chg="addSp delSp modSp add mod ord">
        <pc:chgData name="Shivansh Goel" userId="d2b8be3a8558852f" providerId="LiveId" clId="{DB8838DB-141D-4031-AC2B-E7739451C73D}" dt="2022-01-02T07:30:01.807" v="1037" actId="313"/>
        <pc:sldMkLst>
          <pc:docMk/>
          <pc:sldMk cId="2766524221" sldId="263"/>
        </pc:sldMkLst>
        <pc:spChg chg="add del mod">
          <ac:chgData name="Shivansh Goel" userId="d2b8be3a8558852f" providerId="LiveId" clId="{DB8838DB-141D-4031-AC2B-E7739451C73D}" dt="2022-01-02T03:37:02.986" v="554" actId="478"/>
          <ac:spMkLst>
            <pc:docMk/>
            <pc:sldMk cId="2766524221" sldId="263"/>
            <ac:spMk id="2" creationId="{58AA8D82-8CF5-473C-B4AC-91AAB950931A}"/>
          </ac:spMkLst>
        </pc:spChg>
        <pc:spChg chg="del">
          <ac:chgData name="Shivansh Goel" userId="d2b8be3a8558852f" providerId="LiveId" clId="{DB8838DB-141D-4031-AC2B-E7739451C73D}" dt="2022-01-02T03:35:42.604" v="549" actId="478"/>
          <ac:spMkLst>
            <pc:docMk/>
            <pc:sldMk cId="2766524221" sldId="263"/>
            <ac:spMk id="7" creationId="{90282B9A-308E-4F9C-8A82-BD4669A5244D}"/>
          </ac:spMkLst>
        </pc:spChg>
        <pc:spChg chg="del">
          <ac:chgData name="Shivansh Goel" userId="d2b8be3a8558852f" providerId="LiveId" clId="{DB8838DB-141D-4031-AC2B-E7739451C73D}" dt="2022-01-02T03:35:42.604" v="549" actId="478"/>
          <ac:spMkLst>
            <pc:docMk/>
            <pc:sldMk cId="2766524221" sldId="263"/>
            <ac:spMk id="9" creationId="{C2BD55BD-4D8B-4A41-AD71-F54F4D359DD9}"/>
          </ac:spMkLst>
        </pc:spChg>
        <pc:spChg chg="del mod">
          <ac:chgData name="Shivansh Goel" userId="d2b8be3a8558852f" providerId="LiveId" clId="{DB8838DB-141D-4031-AC2B-E7739451C73D}" dt="2022-01-02T03:35:44.810" v="551" actId="478"/>
          <ac:spMkLst>
            <pc:docMk/>
            <pc:sldMk cId="2766524221" sldId="263"/>
            <ac:spMk id="16" creationId="{6C3E0EC4-85DB-45F2-AFAD-BBFE3B24E0FB}"/>
          </ac:spMkLst>
        </pc:spChg>
        <pc:spChg chg="add del mod">
          <ac:chgData name="Shivansh Goel" userId="d2b8be3a8558852f" providerId="LiveId" clId="{DB8838DB-141D-4031-AC2B-E7739451C73D}" dt="2022-01-02T07:29:09.033" v="993" actId="478"/>
          <ac:spMkLst>
            <pc:docMk/>
            <pc:sldMk cId="2766524221" sldId="263"/>
            <ac:spMk id="17" creationId="{9AE3B7F9-B5E8-4CD3-8823-C231D2190975}"/>
          </ac:spMkLst>
        </pc:spChg>
        <pc:spChg chg="add del mod">
          <ac:chgData name="Shivansh Goel" userId="d2b8be3a8558852f" providerId="LiveId" clId="{DB8838DB-141D-4031-AC2B-E7739451C73D}" dt="2022-01-02T03:37:28.314" v="559" actId="478"/>
          <ac:spMkLst>
            <pc:docMk/>
            <pc:sldMk cId="2766524221" sldId="263"/>
            <ac:spMk id="18" creationId="{A77E606A-C96B-43B0-B16C-243C9EFEE740}"/>
          </ac:spMkLst>
        </pc:spChg>
        <pc:spChg chg="add mod">
          <ac:chgData name="Shivansh Goel" userId="d2b8be3a8558852f" providerId="LiveId" clId="{DB8838DB-141D-4031-AC2B-E7739451C73D}" dt="2022-01-02T03:41:18.142" v="586" actId="113"/>
          <ac:spMkLst>
            <pc:docMk/>
            <pc:sldMk cId="2766524221" sldId="263"/>
            <ac:spMk id="19" creationId="{F59693BC-AB42-4070-BC56-4666AB7145E3}"/>
          </ac:spMkLst>
        </pc:spChg>
        <pc:spChg chg="add mod">
          <ac:chgData name="Shivansh Goel" userId="d2b8be3a8558852f" providerId="LiveId" clId="{DB8838DB-141D-4031-AC2B-E7739451C73D}" dt="2022-01-02T03:46:27.584" v="645" actId="1076"/>
          <ac:spMkLst>
            <pc:docMk/>
            <pc:sldMk cId="2766524221" sldId="263"/>
            <ac:spMk id="20" creationId="{574DA7AF-3CCA-4208-8030-5FB93E669863}"/>
          </ac:spMkLst>
        </pc:spChg>
        <pc:spChg chg="add mod">
          <ac:chgData name="Shivansh Goel" userId="d2b8be3a8558852f" providerId="LiveId" clId="{DB8838DB-141D-4031-AC2B-E7739451C73D}" dt="2022-01-02T03:46:27.584" v="645" actId="1076"/>
          <ac:spMkLst>
            <pc:docMk/>
            <pc:sldMk cId="2766524221" sldId="263"/>
            <ac:spMk id="21" creationId="{FC462D5D-5060-4D48-BF10-0D25AABC5D2E}"/>
          </ac:spMkLst>
        </pc:spChg>
        <pc:spChg chg="add mod">
          <ac:chgData name="Shivansh Goel" userId="d2b8be3a8558852f" providerId="LiveId" clId="{DB8838DB-141D-4031-AC2B-E7739451C73D}" dt="2022-01-02T03:46:27.584" v="645" actId="1076"/>
          <ac:spMkLst>
            <pc:docMk/>
            <pc:sldMk cId="2766524221" sldId="263"/>
            <ac:spMk id="22" creationId="{A160B729-A5F9-41A0-A826-9EECE8E5CC35}"/>
          </ac:spMkLst>
        </pc:spChg>
        <pc:spChg chg="add mod">
          <ac:chgData name="Shivansh Goel" userId="d2b8be3a8558852f" providerId="LiveId" clId="{DB8838DB-141D-4031-AC2B-E7739451C73D}" dt="2022-01-02T03:46:27.584" v="645" actId="1076"/>
          <ac:spMkLst>
            <pc:docMk/>
            <pc:sldMk cId="2766524221" sldId="263"/>
            <ac:spMk id="23" creationId="{5EF4843F-4355-4A9E-B1E7-6F45263B2ABE}"/>
          </ac:spMkLst>
        </pc:spChg>
        <pc:spChg chg="add mod">
          <ac:chgData name="Shivansh Goel" userId="d2b8be3a8558852f" providerId="LiveId" clId="{DB8838DB-141D-4031-AC2B-E7739451C73D}" dt="2022-01-02T03:46:27.584" v="645" actId="1076"/>
          <ac:spMkLst>
            <pc:docMk/>
            <pc:sldMk cId="2766524221" sldId="263"/>
            <ac:spMk id="24" creationId="{BC93FC4D-805E-45D1-8849-5D45A5471C2F}"/>
          </ac:spMkLst>
        </pc:spChg>
        <pc:spChg chg="add mod">
          <ac:chgData name="Shivansh Goel" userId="d2b8be3a8558852f" providerId="LiveId" clId="{DB8838DB-141D-4031-AC2B-E7739451C73D}" dt="2022-01-02T03:46:27.584" v="645" actId="1076"/>
          <ac:spMkLst>
            <pc:docMk/>
            <pc:sldMk cId="2766524221" sldId="263"/>
            <ac:spMk id="26" creationId="{4952B5CA-1435-4947-A206-50B2EABAC374}"/>
          </ac:spMkLst>
        </pc:spChg>
        <pc:spChg chg="add mod">
          <ac:chgData name="Shivansh Goel" userId="d2b8be3a8558852f" providerId="LiveId" clId="{DB8838DB-141D-4031-AC2B-E7739451C73D}" dt="2022-01-02T03:46:27.584" v="645" actId="1076"/>
          <ac:spMkLst>
            <pc:docMk/>
            <pc:sldMk cId="2766524221" sldId="263"/>
            <ac:spMk id="27" creationId="{F6C6E0DE-76EA-4BB9-8A36-032DC5BE86FC}"/>
          </ac:spMkLst>
        </pc:spChg>
        <pc:spChg chg="add mod">
          <ac:chgData name="Shivansh Goel" userId="d2b8be3a8558852f" providerId="LiveId" clId="{DB8838DB-141D-4031-AC2B-E7739451C73D}" dt="2022-01-02T03:46:27.584" v="645" actId="1076"/>
          <ac:spMkLst>
            <pc:docMk/>
            <pc:sldMk cId="2766524221" sldId="263"/>
            <ac:spMk id="29" creationId="{7AE159A1-6F43-42C9-905C-53512D2BE61E}"/>
          </ac:spMkLst>
        </pc:spChg>
        <pc:spChg chg="add mod">
          <ac:chgData name="Shivansh Goel" userId="d2b8be3a8558852f" providerId="LiveId" clId="{DB8838DB-141D-4031-AC2B-E7739451C73D}" dt="2022-01-02T03:46:27.584" v="645" actId="1076"/>
          <ac:spMkLst>
            <pc:docMk/>
            <pc:sldMk cId="2766524221" sldId="263"/>
            <ac:spMk id="31" creationId="{C559AD23-79D2-4A27-8407-D52B0CCD87E1}"/>
          </ac:spMkLst>
        </pc:spChg>
        <pc:spChg chg="add mod">
          <ac:chgData name="Shivansh Goel" userId="d2b8be3a8558852f" providerId="LiveId" clId="{DB8838DB-141D-4031-AC2B-E7739451C73D}" dt="2022-01-02T03:46:27.584" v="645" actId="1076"/>
          <ac:spMkLst>
            <pc:docMk/>
            <pc:sldMk cId="2766524221" sldId="263"/>
            <ac:spMk id="33" creationId="{F3692EA4-4C57-44C1-A649-4B068F198627}"/>
          </ac:spMkLst>
        </pc:spChg>
        <pc:spChg chg="add mod">
          <ac:chgData name="Shivansh Goel" userId="d2b8be3a8558852f" providerId="LiveId" clId="{DB8838DB-141D-4031-AC2B-E7739451C73D}" dt="2022-01-02T03:46:27.584" v="645" actId="1076"/>
          <ac:spMkLst>
            <pc:docMk/>
            <pc:sldMk cId="2766524221" sldId="263"/>
            <ac:spMk id="35" creationId="{50318363-56E3-4DC7-B0CD-CCB60C3FCB9F}"/>
          </ac:spMkLst>
        </pc:spChg>
        <pc:spChg chg="add mod">
          <ac:chgData name="Shivansh Goel" userId="d2b8be3a8558852f" providerId="LiveId" clId="{DB8838DB-141D-4031-AC2B-E7739451C73D}" dt="2022-01-02T07:30:01.807" v="1037" actId="313"/>
          <ac:spMkLst>
            <pc:docMk/>
            <pc:sldMk cId="2766524221" sldId="263"/>
            <ac:spMk id="37" creationId="{6C4CFA2E-9BD2-4A57-954A-A5EE9F15C99E}"/>
          </ac:spMkLst>
        </pc:spChg>
        <pc:spChg chg="add mod">
          <ac:chgData name="Shivansh Goel" userId="d2b8be3a8558852f" providerId="LiveId" clId="{DB8838DB-141D-4031-AC2B-E7739451C73D}" dt="2022-01-02T03:46:27.584" v="645" actId="1076"/>
          <ac:spMkLst>
            <pc:docMk/>
            <pc:sldMk cId="2766524221" sldId="263"/>
            <ac:spMk id="39" creationId="{45B140C8-34E3-4262-B6FC-69BDCF559600}"/>
          </ac:spMkLst>
        </pc:spChg>
        <pc:spChg chg="add mod">
          <ac:chgData name="Shivansh Goel" userId="d2b8be3a8558852f" providerId="LiveId" clId="{DB8838DB-141D-4031-AC2B-E7739451C73D}" dt="2022-01-02T03:46:27.584" v="645" actId="1076"/>
          <ac:spMkLst>
            <pc:docMk/>
            <pc:sldMk cId="2766524221" sldId="263"/>
            <ac:spMk id="41" creationId="{53B9BB9B-FBE6-47BC-8A00-9DA41B986B24}"/>
          </ac:spMkLst>
        </pc:spChg>
        <pc:spChg chg="add mod">
          <ac:chgData name="Shivansh Goel" userId="d2b8be3a8558852f" providerId="LiveId" clId="{DB8838DB-141D-4031-AC2B-E7739451C73D}" dt="2022-01-02T03:46:27.584" v="645" actId="1076"/>
          <ac:spMkLst>
            <pc:docMk/>
            <pc:sldMk cId="2766524221" sldId="263"/>
            <ac:spMk id="43" creationId="{FEFF8BDC-1353-490D-A318-8040C932C367}"/>
          </ac:spMkLst>
        </pc:spChg>
        <pc:spChg chg="add mod">
          <ac:chgData name="Shivansh Goel" userId="d2b8be3a8558852f" providerId="LiveId" clId="{DB8838DB-141D-4031-AC2B-E7739451C73D}" dt="2022-01-02T03:46:27.584" v="645" actId="1076"/>
          <ac:spMkLst>
            <pc:docMk/>
            <pc:sldMk cId="2766524221" sldId="263"/>
            <ac:spMk id="44" creationId="{D99DD088-6484-4B9F-A235-AB3AFF400D07}"/>
          </ac:spMkLst>
        </pc:spChg>
        <pc:spChg chg="add mod">
          <ac:chgData name="Shivansh Goel" userId="d2b8be3a8558852f" providerId="LiveId" clId="{DB8838DB-141D-4031-AC2B-E7739451C73D}" dt="2022-01-02T03:46:27.584" v="645" actId="1076"/>
          <ac:spMkLst>
            <pc:docMk/>
            <pc:sldMk cId="2766524221" sldId="263"/>
            <ac:spMk id="45" creationId="{09FD2C6C-B08A-402C-85E0-6E20593A5C26}"/>
          </ac:spMkLst>
        </pc:spChg>
        <pc:spChg chg="add mod">
          <ac:chgData name="Shivansh Goel" userId="d2b8be3a8558852f" providerId="LiveId" clId="{DB8838DB-141D-4031-AC2B-E7739451C73D}" dt="2022-01-02T03:46:27.584" v="645" actId="1076"/>
          <ac:spMkLst>
            <pc:docMk/>
            <pc:sldMk cId="2766524221" sldId="263"/>
            <ac:spMk id="46" creationId="{CADC1C12-E087-483E-BCD5-F4EC1AC26A3F}"/>
          </ac:spMkLst>
        </pc:spChg>
        <pc:spChg chg="add del mod">
          <ac:chgData name="Shivansh Goel" userId="d2b8be3a8558852f" providerId="LiveId" clId="{DB8838DB-141D-4031-AC2B-E7739451C73D}" dt="2022-01-02T07:29:40.333" v="1004" actId="478"/>
          <ac:spMkLst>
            <pc:docMk/>
            <pc:sldMk cId="2766524221" sldId="263"/>
            <ac:spMk id="47" creationId="{DEB1EC00-F7EF-4F69-9EE3-D2DAE391643C}"/>
          </ac:spMkLst>
        </pc:spChg>
        <pc:spChg chg="add mod">
          <ac:chgData name="Shivansh Goel" userId="d2b8be3a8558852f" providerId="LiveId" clId="{DB8838DB-141D-4031-AC2B-E7739451C73D}" dt="2022-01-02T07:29:21.999" v="996" actId="14100"/>
          <ac:spMkLst>
            <pc:docMk/>
            <pc:sldMk cId="2766524221" sldId="263"/>
            <ac:spMk id="64" creationId="{3CE37679-D379-4FE2-B971-A3C85C853508}"/>
          </ac:spMkLst>
        </pc:spChg>
        <pc:spChg chg="add mod">
          <ac:chgData name="Shivansh Goel" userId="d2b8be3a8558852f" providerId="LiveId" clId="{DB8838DB-141D-4031-AC2B-E7739451C73D}" dt="2022-01-02T07:29:46.517" v="1036" actId="1038"/>
          <ac:spMkLst>
            <pc:docMk/>
            <pc:sldMk cId="2766524221" sldId="263"/>
            <ac:spMk id="66" creationId="{18B34634-8F8C-4D48-9E2F-2D9D72F8725A}"/>
          </ac:spMkLst>
        </pc:spChg>
        <pc:cxnChg chg="add mod">
          <ac:chgData name="Shivansh Goel" userId="d2b8be3a8558852f" providerId="LiveId" clId="{DB8838DB-141D-4031-AC2B-E7739451C73D}" dt="2022-01-02T03:46:27.584" v="645" actId="1076"/>
          <ac:cxnSpMkLst>
            <pc:docMk/>
            <pc:sldMk cId="2766524221" sldId="263"/>
            <ac:cxnSpMk id="4" creationId="{C824B6FA-963E-4679-A62E-A9D4B18FFC4F}"/>
          </ac:cxnSpMkLst>
        </pc:cxnChg>
        <pc:cxnChg chg="add mod">
          <ac:chgData name="Shivansh Goel" userId="d2b8be3a8558852f" providerId="LiveId" clId="{DB8838DB-141D-4031-AC2B-E7739451C73D}" dt="2022-01-02T03:47:32.180" v="649" actId="208"/>
          <ac:cxnSpMkLst>
            <pc:docMk/>
            <pc:sldMk cId="2766524221" sldId="263"/>
            <ac:cxnSpMk id="8" creationId="{48D56669-D30A-43BB-AE85-EC429FDC2BB5}"/>
          </ac:cxnSpMkLst>
        </pc:cxnChg>
        <pc:cxnChg chg="del">
          <ac:chgData name="Shivansh Goel" userId="d2b8be3a8558852f" providerId="LiveId" clId="{DB8838DB-141D-4031-AC2B-E7739451C73D}" dt="2022-01-02T03:35:42.604" v="549" actId="478"/>
          <ac:cxnSpMkLst>
            <pc:docMk/>
            <pc:sldMk cId="2766524221" sldId="263"/>
            <ac:cxnSpMk id="12" creationId="{76047B35-6E2C-465E-B7DA-5DAD36B9F1DA}"/>
          </ac:cxnSpMkLst>
        </pc:cxnChg>
        <pc:cxnChg chg="add mod">
          <ac:chgData name="Shivansh Goel" userId="d2b8be3a8558852f" providerId="LiveId" clId="{DB8838DB-141D-4031-AC2B-E7739451C73D}" dt="2022-01-02T03:47:32.180" v="649" actId="208"/>
          <ac:cxnSpMkLst>
            <pc:docMk/>
            <pc:sldMk cId="2766524221" sldId="263"/>
            <ac:cxnSpMk id="13" creationId="{229DBAF1-8B39-49D7-9E65-BA71D558822E}"/>
          </ac:cxnSpMkLst>
        </pc:cxnChg>
        <pc:cxnChg chg="add mod">
          <ac:chgData name="Shivansh Goel" userId="d2b8be3a8558852f" providerId="LiveId" clId="{DB8838DB-141D-4031-AC2B-E7739451C73D}" dt="2022-01-02T03:47:32.180" v="649" actId="208"/>
          <ac:cxnSpMkLst>
            <pc:docMk/>
            <pc:sldMk cId="2766524221" sldId="263"/>
            <ac:cxnSpMk id="15" creationId="{34EF019E-9A8A-465A-897C-63DA1F008D3E}"/>
          </ac:cxnSpMkLst>
        </pc:cxnChg>
        <pc:cxnChg chg="del">
          <ac:chgData name="Shivansh Goel" userId="d2b8be3a8558852f" providerId="LiveId" clId="{DB8838DB-141D-4031-AC2B-E7739451C73D}" dt="2022-01-02T03:35:42.604" v="549" actId="478"/>
          <ac:cxnSpMkLst>
            <pc:docMk/>
            <pc:sldMk cId="2766524221" sldId="263"/>
            <ac:cxnSpMk id="25" creationId="{904D0023-A4DB-4107-B54D-E733F57EFA35}"/>
          </ac:cxnSpMkLst>
        </pc:cxnChg>
        <pc:cxnChg chg="add mod">
          <ac:chgData name="Shivansh Goel" userId="d2b8be3a8558852f" providerId="LiveId" clId="{DB8838DB-141D-4031-AC2B-E7739451C73D}" dt="2022-01-02T03:47:32.180" v="649" actId="208"/>
          <ac:cxnSpMkLst>
            <pc:docMk/>
            <pc:sldMk cId="2766524221" sldId="263"/>
            <ac:cxnSpMk id="49" creationId="{71D5B0BC-1E42-4876-B953-F899B3D475DF}"/>
          </ac:cxnSpMkLst>
        </pc:cxnChg>
        <pc:cxnChg chg="add mod">
          <ac:chgData name="Shivansh Goel" userId="d2b8be3a8558852f" providerId="LiveId" clId="{DB8838DB-141D-4031-AC2B-E7739451C73D}" dt="2022-01-02T03:47:32.180" v="649" actId="208"/>
          <ac:cxnSpMkLst>
            <pc:docMk/>
            <pc:sldMk cId="2766524221" sldId="263"/>
            <ac:cxnSpMk id="51" creationId="{D67A79BF-DAC4-445B-99C5-89FF619BD2EE}"/>
          </ac:cxnSpMkLst>
        </pc:cxnChg>
        <pc:cxnChg chg="add mod">
          <ac:chgData name="Shivansh Goel" userId="d2b8be3a8558852f" providerId="LiveId" clId="{DB8838DB-141D-4031-AC2B-E7739451C73D}" dt="2022-01-02T03:47:32.180" v="649" actId="208"/>
          <ac:cxnSpMkLst>
            <pc:docMk/>
            <pc:sldMk cId="2766524221" sldId="263"/>
            <ac:cxnSpMk id="53" creationId="{0F5B9A3F-17BD-4861-95B0-269611497863}"/>
          </ac:cxnSpMkLst>
        </pc:cxnChg>
        <pc:cxnChg chg="add mod">
          <ac:chgData name="Shivansh Goel" userId="d2b8be3a8558852f" providerId="LiveId" clId="{DB8838DB-141D-4031-AC2B-E7739451C73D}" dt="2022-01-02T03:47:32.180" v="649" actId="208"/>
          <ac:cxnSpMkLst>
            <pc:docMk/>
            <pc:sldMk cId="2766524221" sldId="263"/>
            <ac:cxnSpMk id="55" creationId="{1D2B572A-7EC7-4D21-91E2-E3BF58ABE3AE}"/>
          </ac:cxnSpMkLst>
        </pc:cxnChg>
        <pc:cxnChg chg="add mod">
          <ac:chgData name="Shivansh Goel" userId="d2b8be3a8558852f" providerId="LiveId" clId="{DB8838DB-141D-4031-AC2B-E7739451C73D}" dt="2022-01-02T03:47:32.180" v="649" actId="208"/>
          <ac:cxnSpMkLst>
            <pc:docMk/>
            <pc:sldMk cId="2766524221" sldId="263"/>
            <ac:cxnSpMk id="57" creationId="{070BF0DF-BC90-4FE5-8306-2C4B1CD0310E}"/>
          </ac:cxnSpMkLst>
        </pc:cxnChg>
        <pc:cxnChg chg="add mod">
          <ac:chgData name="Shivansh Goel" userId="d2b8be3a8558852f" providerId="LiveId" clId="{DB8838DB-141D-4031-AC2B-E7739451C73D}" dt="2022-01-02T03:47:32.180" v="649" actId="208"/>
          <ac:cxnSpMkLst>
            <pc:docMk/>
            <pc:sldMk cId="2766524221" sldId="263"/>
            <ac:cxnSpMk id="59" creationId="{2DA75CBB-F680-499B-A8EF-D3286D7305E9}"/>
          </ac:cxnSpMkLst>
        </pc:cxnChg>
        <pc:cxnChg chg="add mod">
          <ac:chgData name="Shivansh Goel" userId="d2b8be3a8558852f" providerId="LiveId" clId="{DB8838DB-141D-4031-AC2B-E7739451C73D}" dt="2022-01-02T03:47:32.180" v="649" actId="208"/>
          <ac:cxnSpMkLst>
            <pc:docMk/>
            <pc:sldMk cId="2766524221" sldId="263"/>
            <ac:cxnSpMk id="61" creationId="{5ACC49FB-A744-4208-8D3B-A4894EDF6099}"/>
          </ac:cxnSpMkLst>
        </pc:cxnChg>
        <pc:cxnChg chg="add mod">
          <ac:chgData name="Shivansh Goel" userId="d2b8be3a8558852f" providerId="LiveId" clId="{DB8838DB-141D-4031-AC2B-E7739451C73D}" dt="2022-01-02T03:47:32.180" v="649" actId="208"/>
          <ac:cxnSpMkLst>
            <pc:docMk/>
            <pc:sldMk cId="2766524221" sldId="263"/>
            <ac:cxnSpMk id="63" creationId="{E4E7EA67-CB76-4B3C-8FB2-7004F7933628}"/>
          </ac:cxnSpMkLst>
        </pc:cxnChg>
        <pc:cxnChg chg="add mod">
          <ac:chgData name="Shivansh Goel" userId="d2b8be3a8558852f" providerId="LiveId" clId="{DB8838DB-141D-4031-AC2B-E7739451C73D}" dt="2022-01-02T03:47:32.180" v="649" actId="208"/>
          <ac:cxnSpMkLst>
            <pc:docMk/>
            <pc:sldMk cId="2766524221" sldId="263"/>
            <ac:cxnSpMk id="65" creationId="{BA3B0683-B8A2-4AA4-B57C-B7927D8E869D}"/>
          </ac:cxnSpMkLst>
        </pc:cxnChg>
        <pc:cxnChg chg="add mod">
          <ac:chgData name="Shivansh Goel" userId="d2b8be3a8558852f" providerId="LiveId" clId="{DB8838DB-141D-4031-AC2B-E7739451C73D}" dt="2022-01-02T07:29:40.333" v="1004" actId="478"/>
          <ac:cxnSpMkLst>
            <pc:docMk/>
            <pc:sldMk cId="2766524221" sldId="263"/>
            <ac:cxnSpMk id="67" creationId="{27C166A8-5409-4FA8-9114-B6C92B9A340D}"/>
          </ac:cxnSpMkLst>
        </pc:cxnChg>
        <pc:cxnChg chg="add mod">
          <ac:chgData name="Shivansh Goel" userId="d2b8be3a8558852f" providerId="LiveId" clId="{DB8838DB-141D-4031-AC2B-E7739451C73D}" dt="2022-01-02T07:29:09.033" v="993" actId="478"/>
          <ac:cxnSpMkLst>
            <pc:docMk/>
            <pc:sldMk cId="2766524221" sldId="263"/>
            <ac:cxnSpMk id="69" creationId="{4E5D3F49-E292-4C13-9C93-B050E7CEC125}"/>
          </ac:cxnSpMkLst>
        </pc:cxnChg>
        <pc:cxnChg chg="add del mod">
          <ac:chgData name="Shivansh Goel" userId="d2b8be3a8558852f" providerId="LiveId" clId="{DB8838DB-141D-4031-AC2B-E7739451C73D}" dt="2022-01-02T03:50:30.712" v="663" actId="478"/>
          <ac:cxnSpMkLst>
            <pc:docMk/>
            <pc:sldMk cId="2766524221" sldId="263"/>
            <ac:cxnSpMk id="71" creationId="{CF7BBBF2-979A-415E-9479-A5DE78F58961}"/>
          </ac:cxnSpMkLst>
        </pc:cxnChg>
        <pc:cxnChg chg="add mod">
          <ac:chgData name="Shivansh Goel" userId="d2b8be3a8558852f" providerId="LiveId" clId="{DB8838DB-141D-4031-AC2B-E7739451C73D}" dt="2022-01-02T03:50:42.007" v="664" actId="14100"/>
          <ac:cxnSpMkLst>
            <pc:docMk/>
            <pc:sldMk cId="2766524221" sldId="263"/>
            <ac:cxnSpMk id="73" creationId="{E7B8E777-A5E4-43B2-B33B-6F7A9BA4EDDC}"/>
          </ac:cxnSpMkLst>
        </pc:cxnChg>
        <pc:cxnChg chg="add mod">
          <ac:chgData name="Shivansh Goel" userId="d2b8be3a8558852f" providerId="LiveId" clId="{DB8838DB-141D-4031-AC2B-E7739451C73D}" dt="2022-01-02T07:29:09.033" v="993" actId="478"/>
          <ac:cxnSpMkLst>
            <pc:docMk/>
            <pc:sldMk cId="2766524221" sldId="263"/>
            <ac:cxnSpMk id="76" creationId="{5FAA2128-A71C-4737-82F9-567081D8D482}"/>
          </ac:cxnSpMkLst>
        </pc:cxnChg>
        <pc:cxnChg chg="add mod">
          <ac:chgData name="Shivansh Goel" userId="d2b8be3a8558852f" providerId="LiveId" clId="{DB8838DB-141D-4031-AC2B-E7739451C73D}" dt="2022-01-02T03:50:25.021" v="662" actId="208"/>
          <ac:cxnSpMkLst>
            <pc:docMk/>
            <pc:sldMk cId="2766524221" sldId="263"/>
            <ac:cxnSpMk id="78" creationId="{8FD8CF81-9E7D-4717-A248-31AE048B6D94}"/>
          </ac:cxnSpMkLst>
        </pc:cxnChg>
        <pc:cxnChg chg="add mod">
          <ac:chgData name="Shivansh Goel" userId="d2b8be3a8558852f" providerId="LiveId" clId="{DB8838DB-141D-4031-AC2B-E7739451C73D}" dt="2022-01-02T03:50:25.021" v="662" actId="208"/>
          <ac:cxnSpMkLst>
            <pc:docMk/>
            <pc:sldMk cId="2766524221" sldId="263"/>
            <ac:cxnSpMk id="80" creationId="{E2A78061-0AE4-4C64-9D25-620180BBADCF}"/>
          </ac:cxnSpMkLst>
        </pc:cxnChg>
        <pc:cxnChg chg="add mod">
          <ac:chgData name="Shivansh Goel" userId="d2b8be3a8558852f" providerId="LiveId" clId="{DB8838DB-141D-4031-AC2B-E7739451C73D}" dt="2022-01-02T03:50:25.021" v="662" actId="208"/>
          <ac:cxnSpMkLst>
            <pc:docMk/>
            <pc:sldMk cId="2766524221" sldId="263"/>
            <ac:cxnSpMk id="82" creationId="{7C3A1AA3-9ECC-444E-85D1-4B8931E75B01}"/>
          </ac:cxnSpMkLst>
        </pc:cxnChg>
        <pc:cxnChg chg="add mod">
          <ac:chgData name="Shivansh Goel" userId="d2b8be3a8558852f" providerId="LiveId" clId="{DB8838DB-141D-4031-AC2B-E7739451C73D}" dt="2022-01-02T03:51:53.569" v="670" actId="208"/>
          <ac:cxnSpMkLst>
            <pc:docMk/>
            <pc:sldMk cId="2766524221" sldId="263"/>
            <ac:cxnSpMk id="85" creationId="{AC47BF29-A664-4530-82F4-FDCBD70B5B47}"/>
          </ac:cxnSpMkLst>
        </pc:cxnChg>
        <pc:cxnChg chg="add mod">
          <ac:chgData name="Shivansh Goel" userId="d2b8be3a8558852f" providerId="LiveId" clId="{DB8838DB-141D-4031-AC2B-E7739451C73D}" dt="2022-01-02T03:51:53.569" v="670" actId="208"/>
          <ac:cxnSpMkLst>
            <pc:docMk/>
            <pc:sldMk cId="2766524221" sldId="263"/>
            <ac:cxnSpMk id="87" creationId="{97A31633-FACD-458C-B57A-AFA10FB56538}"/>
          </ac:cxnSpMkLst>
        </pc:cxnChg>
        <pc:cxnChg chg="add mod">
          <ac:chgData name="Shivansh Goel" userId="d2b8be3a8558852f" providerId="LiveId" clId="{DB8838DB-141D-4031-AC2B-E7739451C73D}" dt="2022-01-02T03:51:53.569" v="670" actId="208"/>
          <ac:cxnSpMkLst>
            <pc:docMk/>
            <pc:sldMk cId="2766524221" sldId="263"/>
            <ac:cxnSpMk id="89" creationId="{792A3FF9-5472-4AEA-B2C3-49E38B643A45}"/>
          </ac:cxnSpMkLst>
        </pc:cxnChg>
        <pc:cxnChg chg="add mod">
          <ac:chgData name="Shivansh Goel" userId="d2b8be3a8558852f" providerId="LiveId" clId="{DB8838DB-141D-4031-AC2B-E7739451C73D}" dt="2022-01-02T03:51:53.569" v="670" actId="208"/>
          <ac:cxnSpMkLst>
            <pc:docMk/>
            <pc:sldMk cId="2766524221" sldId="263"/>
            <ac:cxnSpMk id="91" creationId="{17AA6067-612F-4424-8345-66F7F3141312}"/>
          </ac:cxnSpMkLst>
        </pc:cxnChg>
        <pc:cxnChg chg="add mod">
          <ac:chgData name="Shivansh Goel" userId="d2b8be3a8558852f" providerId="LiveId" clId="{DB8838DB-141D-4031-AC2B-E7739451C73D}" dt="2022-01-02T03:51:53.569" v="670" actId="208"/>
          <ac:cxnSpMkLst>
            <pc:docMk/>
            <pc:sldMk cId="2766524221" sldId="263"/>
            <ac:cxnSpMk id="93" creationId="{D604CD35-A852-4E32-8A26-FEC64E3649A0}"/>
          </ac:cxnSpMkLst>
        </pc:cxnChg>
        <pc:cxnChg chg="add mod">
          <ac:chgData name="Shivansh Goel" userId="d2b8be3a8558852f" providerId="LiveId" clId="{DB8838DB-141D-4031-AC2B-E7739451C73D}" dt="2022-01-02T03:53:23.197" v="679" actId="208"/>
          <ac:cxnSpMkLst>
            <pc:docMk/>
            <pc:sldMk cId="2766524221" sldId="263"/>
            <ac:cxnSpMk id="95" creationId="{6E7F1EAC-17A7-4643-BD3D-54E1D91CC850}"/>
          </ac:cxnSpMkLst>
        </pc:cxnChg>
        <pc:cxnChg chg="add mod">
          <ac:chgData name="Shivansh Goel" userId="d2b8be3a8558852f" providerId="LiveId" clId="{DB8838DB-141D-4031-AC2B-E7739451C73D}" dt="2022-01-02T03:53:23.197" v="679" actId="208"/>
          <ac:cxnSpMkLst>
            <pc:docMk/>
            <pc:sldMk cId="2766524221" sldId="263"/>
            <ac:cxnSpMk id="97" creationId="{0202C219-74C9-489B-9E7E-097A95513E2F}"/>
          </ac:cxnSpMkLst>
        </pc:cxnChg>
        <pc:cxnChg chg="add mod">
          <ac:chgData name="Shivansh Goel" userId="d2b8be3a8558852f" providerId="LiveId" clId="{DB8838DB-141D-4031-AC2B-E7739451C73D}" dt="2022-01-02T03:53:23.197" v="679" actId="208"/>
          <ac:cxnSpMkLst>
            <pc:docMk/>
            <pc:sldMk cId="2766524221" sldId="263"/>
            <ac:cxnSpMk id="99" creationId="{7AE12CE6-12D1-4BD0-99B8-12CF0FD64D11}"/>
          </ac:cxnSpMkLst>
        </pc:cxnChg>
        <pc:cxnChg chg="add mod">
          <ac:chgData name="Shivansh Goel" userId="d2b8be3a8558852f" providerId="LiveId" clId="{DB8838DB-141D-4031-AC2B-E7739451C73D}" dt="2022-01-02T03:53:23.197" v="679" actId="208"/>
          <ac:cxnSpMkLst>
            <pc:docMk/>
            <pc:sldMk cId="2766524221" sldId="263"/>
            <ac:cxnSpMk id="101" creationId="{A6B9FCEF-8889-4B70-B2D9-284EB6FBFA42}"/>
          </ac:cxnSpMkLst>
        </pc:cxnChg>
        <pc:cxnChg chg="add mod">
          <ac:chgData name="Shivansh Goel" userId="d2b8be3a8558852f" providerId="LiveId" clId="{DB8838DB-141D-4031-AC2B-E7739451C73D}" dt="2022-01-02T03:53:23.197" v="679" actId="208"/>
          <ac:cxnSpMkLst>
            <pc:docMk/>
            <pc:sldMk cId="2766524221" sldId="263"/>
            <ac:cxnSpMk id="103" creationId="{9D04A203-414C-49DF-9215-F653472BDA66}"/>
          </ac:cxnSpMkLst>
        </pc:cxnChg>
        <pc:cxnChg chg="add mod">
          <ac:chgData name="Shivansh Goel" userId="d2b8be3a8558852f" providerId="LiveId" clId="{DB8838DB-141D-4031-AC2B-E7739451C73D}" dt="2022-01-02T03:53:23.197" v="679" actId="208"/>
          <ac:cxnSpMkLst>
            <pc:docMk/>
            <pc:sldMk cId="2766524221" sldId="263"/>
            <ac:cxnSpMk id="105" creationId="{A19CC935-3979-4624-B0C5-68A6C6777D7A}"/>
          </ac:cxnSpMkLst>
        </pc:cxnChg>
        <pc:cxnChg chg="add del">
          <ac:chgData name="Shivansh Goel" userId="d2b8be3a8558852f" providerId="LiveId" clId="{DB8838DB-141D-4031-AC2B-E7739451C73D}" dt="2022-01-02T03:53:10.219" v="678" actId="11529"/>
          <ac:cxnSpMkLst>
            <pc:docMk/>
            <pc:sldMk cId="2766524221" sldId="263"/>
            <ac:cxnSpMk id="107" creationId="{A8293386-9ED8-49FE-B885-CC7DB343824D}"/>
          </ac:cxnSpMkLst>
        </pc:cxnChg>
      </pc:sldChg>
      <pc:sldChg chg="addSp delSp add del setBg delDesignElem">
        <pc:chgData name="Shivansh Goel" userId="d2b8be3a8558852f" providerId="LiveId" clId="{DB8838DB-141D-4031-AC2B-E7739451C73D}" dt="2022-01-02T03:35:33.378" v="544"/>
        <pc:sldMkLst>
          <pc:docMk/>
          <pc:sldMk cId="2893204853" sldId="263"/>
        </pc:sldMkLst>
        <pc:spChg chg="add del">
          <ac:chgData name="Shivansh Goel" userId="d2b8be3a8558852f" providerId="LiveId" clId="{DB8838DB-141D-4031-AC2B-E7739451C73D}" dt="2022-01-02T03:35:33.378" v="544"/>
          <ac:spMkLst>
            <pc:docMk/>
            <pc:sldMk cId="2893204853" sldId="263"/>
            <ac:spMk id="28" creationId="{1A3C89F8-0D2F-47FF-B903-151248265F47}"/>
          </ac:spMkLst>
        </pc:spChg>
        <pc:spChg chg="add del">
          <ac:chgData name="Shivansh Goel" userId="d2b8be3a8558852f" providerId="LiveId" clId="{DB8838DB-141D-4031-AC2B-E7739451C73D}" dt="2022-01-02T03:35:33.378" v="544"/>
          <ac:spMkLst>
            <pc:docMk/>
            <pc:sldMk cId="2893204853" sldId="263"/>
            <ac:spMk id="30" creationId="{C5CB530E-515E-412C-9DF1-5F8FFBD6F383}"/>
          </ac:spMkLst>
        </pc:spChg>
        <pc:spChg chg="add del">
          <ac:chgData name="Shivansh Goel" userId="d2b8be3a8558852f" providerId="LiveId" clId="{DB8838DB-141D-4031-AC2B-E7739451C73D}" dt="2022-01-02T03:35:33.378" v="544"/>
          <ac:spMkLst>
            <pc:docMk/>
            <pc:sldMk cId="2893204853" sldId="263"/>
            <ac:spMk id="32" creationId="{712D4376-A578-4FF1-94FC-245E7A6A489F}"/>
          </ac:spMkLst>
        </pc:spChg>
        <pc:spChg chg="add del">
          <ac:chgData name="Shivansh Goel" userId="d2b8be3a8558852f" providerId="LiveId" clId="{DB8838DB-141D-4031-AC2B-E7739451C73D}" dt="2022-01-02T03:35:33.378" v="544"/>
          <ac:spMkLst>
            <pc:docMk/>
            <pc:sldMk cId="2893204853" sldId="263"/>
            <ac:spMk id="34" creationId="{AEA7509D-F04F-40CB-A0B3-EEF16499CC9F}"/>
          </ac:spMkLst>
        </pc:spChg>
        <pc:spChg chg="add del">
          <ac:chgData name="Shivansh Goel" userId="d2b8be3a8558852f" providerId="LiveId" clId="{DB8838DB-141D-4031-AC2B-E7739451C73D}" dt="2022-01-02T03:35:33.378" v="544"/>
          <ac:spMkLst>
            <pc:docMk/>
            <pc:sldMk cId="2893204853" sldId="263"/>
            <ac:spMk id="38" creationId="{508BEF50-7B1E-49A4-BC19-5F4F1D755E64}"/>
          </ac:spMkLst>
        </pc:spChg>
        <pc:spChg chg="add del">
          <ac:chgData name="Shivansh Goel" userId="d2b8be3a8558852f" providerId="LiveId" clId="{DB8838DB-141D-4031-AC2B-E7739451C73D}" dt="2022-01-02T03:35:33.378" v="544"/>
          <ac:spMkLst>
            <pc:docMk/>
            <pc:sldMk cId="2893204853" sldId="263"/>
            <ac:spMk id="40" creationId="{3FBAD350-5664-4811-A208-657FB882D350}"/>
          </ac:spMkLst>
        </pc:spChg>
        <pc:spChg chg="add del">
          <ac:chgData name="Shivansh Goel" userId="d2b8be3a8558852f" providerId="LiveId" clId="{DB8838DB-141D-4031-AC2B-E7739451C73D}" dt="2022-01-02T03:35:33.378" v="544"/>
          <ac:spMkLst>
            <pc:docMk/>
            <pc:sldMk cId="2893204853" sldId="263"/>
            <ac:spMk id="42" creationId="{C39ADB8F-D187-49D7-BDCF-C1B6DC727068}"/>
          </ac:spMkLst>
        </pc:spChg>
        <pc:cxnChg chg="add del">
          <ac:chgData name="Shivansh Goel" userId="d2b8be3a8558852f" providerId="LiveId" clId="{DB8838DB-141D-4031-AC2B-E7739451C73D}" dt="2022-01-02T03:35:33.378" v="544"/>
          <ac:cxnSpMkLst>
            <pc:docMk/>
            <pc:sldMk cId="2893204853" sldId="263"/>
            <ac:cxnSpMk id="36" creationId="{56020367-4FD5-4596-8E10-C5F095CD8DBF}"/>
          </ac:cxnSpMkLst>
        </pc:cxnChg>
      </pc:sldChg>
      <pc:sldChg chg="addSp modSp add mod ord modAnim">
        <pc:chgData name="Shivansh Goel" userId="d2b8be3a8558852f" providerId="LiveId" clId="{DB8838DB-141D-4031-AC2B-E7739451C73D}" dt="2022-01-02T04:07:15.981" v="975"/>
        <pc:sldMkLst>
          <pc:docMk/>
          <pc:sldMk cId="391318404" sldId="264"/>
        </pc:sldMkLst>
        <pc:spChg chg="mod">
          <ac:chgData name="Shivansh Goel" userId="d2b8be3a8558852f" providerId="LiveId" clId="{DB8838DB-141D-4031-AC2B-E7739451C73D}" dt="2022-01-02T03:57:37.192" v="721" actId="1076"/>
          <ac:spMkLst>
            <pc:docMk/>
            <pc:sldMk cId="391318404" sldId="264"/>
            <ac:spMk id="2" creationId="{423F0863-4A8F-4A93-9818-DCD85BE51452}"/>
          </ac:spMkLst>
        </pc:spChg>
        <pc:spChg chg="add mod">
          <ac:chgData name="Shivansh Goel" userId="d2b8be3a8558852f" providerId="LiveId" clId="{DB8838DB-141D-4031-AC2B-E7739451C73D}" dt="2022-01-02T03:57:37.192" v="721" actId="1076"/>
          <ac:spMkLst>
            <pc:docMk/>
            <pc:sldMk cId="391318404" sldId="264"/>
            <ac:spMk id="3" creationId="{E255D475-C9C5-4C05-BF77-FF49891A187A}"/>
          </ac:spMkLst>
        </pc:spChg>
      </pc:sldChg>
      <pc:sldChg chg="add del ord">
        <pc:chgData name="Shivansh Goel" userId="d2b8be3a8558852f" providerId="LiveId" clId="{DB8838DB-141D-4031-AC2B-E7739451C73D}" dt="2022-01-02T03:55:44.041" v="706" actId="47"/>
        <pc:sldMkLst>
          <pc:docMk/>
          <pc:sldMk cId="1048183895" sldId="265"/>
        </pc:sldMkLst>
      </pc:sldChg>
      <pc:sldChg chg="modSp add mod ord">
        <pc:chgData name="Shivansh Goel" userId="d2b8be3a8558852f" providerId="LiveId" clId="{DB8838DB-141D-4031-AC2B-E7739451C73D}" dt="2022-01-02T04:05:19.231" v="965" actId="14100"/>
        <pc:sldMkLst>
          <pc:docMk/>
          <pc:sldMk cId="3233033888" sldId="265"/>
        </pc:sldMkLst>
        <pc:spChg chg="mod">
          <ac:chgData name="Shivansh Goel" userId="d2b8be3a8558852f" providerId="LiveId" clId="{DB8838DB-141D-4031-AC2B-E7739451C73D}" dt="2022-01-02T04:05:19.231" v="965" actId="14100"/>
          <ac:spMkLst>
            <pc:docMk/>
            <pc:sldMk cId="3233033888" sldId="265"/>
            <ac:spMk id="9" creationId="{C2BD55BD-4D8B-4A41-AD71-F54F4D359DD9}"/>
          </ac:spMkLst>
        </pc:spChg>
        <pc:spChg chg="mod">
          <ac:chgData name="Shivansh Goel" userId="d2b8be3a8558852f" providerId="LiveId" clId="{DB8838DB-141D-4031-AC2B-E7739451C73D}" dt="2022-01-02T03:59:13.541" v="816" actId="1038"/>
          <ac:spMkLst>
            <pc:docMk/>
            <pc:sldMk cId="3233033888" sldId="265"/>
            <ac:spMk id="31" creationId="{57F52F28-921A-49BD-BF8C-336802C8BD2F}"/>
          </ac:spMkLst>
        </pc:spChg>
        <pc:cxnChg chg="mod">
          <ac:chgData name="Shivansh Goel" userId="d2b8be3a8558852f" providerId="LiveId" clId="{DB8838DB-141D-4031-AC2B-E7739451C73D}" dt="2022-01-02T03:59:13.541" v="816" actId="1038"/>
          <ac:cxnSpMkLst>
            <pc:docMk/>
            <pc:sldMk cId="3233033888" sldId="265"/>
            <ac:cxnSpMk id="33" creationId="{7E4507AA-24C8-4D57-8C6E-59FEF0BFEEA9}"/>
          </ac:cxnSpMkLst>
        </pc:cxnChg>
      </pc:sldChg>
      <pc:sldChg chg="addSp modSp add mod ord">
        <pc:chgData name="Shivansh Goel" userId="d2b8be3a8558852f" providerId="LiveId" clId="{DB8838DB-141D-4031-AC2B-E7739451C73D}" dt="2022-01-02T04:06:06.841" v="974" actId="20577"/>
        <pc:sldMkLst>
          <pc:docMk/>
          <pc:sldMk cId="2435550898" sldId="266"/>
        </pc:sldMkLst>
        <pc:spChg chg="mod">
          <ac:chgData name="Shivansh Goel" userId="d2b8be3a8558852f" providerId="LiveId" clId="{DB8838DB-141D-4031-AC2B-E7739451C73D}" dt="2022-01-02T04:06:06.841" v="974" actId="20577"/>
          <ac:spMkLst>
            <pc:docMk/>
            <pc:sldMk cId="2435550898" sldId="266"/>
            <ac:spMk id="9" creationId="{C2BD55BD-4D8B-4A41-AD71-F54F4D359DD9}"/>
          </ac:spMkLst>
        </pc:spChg>
        <pc:spChg chg="mod">
          <ac:chgData name="Shivansh Goel" userId="d2b8be3a8558852f" providerId="LiveId" clId="{DB8838DB-141D-4031-AC2B-E7739451C73D}" dt="2022-01-02T04:06:00.441" v="969" actId="20577"/>
          <ac:spMkLst>
            <pc:docMk/>
            <pc:sldMk cId="2435550898" sldId="266"/>
            <ac:spMk id="31" creationId="{57F52F28-921A-49BD-BF8C-336802C8BD2F}"/>
          </ac:spMkLst>
        </pc:spChg>
        <pc:picChg chg="add mod">
          <ac:chgData name="Shivansh Goel" userId="d2b8be3a8558852f" providerId="LiveId" clId="{DB8838DB-141D-4031-AC2B-E7739451C73D}" dt="2022-01-02T04:01:09.991" v="860" actId="1076"/>
          <ac:picMkLst>
            <pc:docMk/>
            <pc:sldMk cId="2435550898" sldId="266"/>
            <ac:picMk id="15" creationId="{D09923E4-3369-4972-B12F-6A031A440669}"/>
          </ac:picMkLst>
        </pc:picChg>
        <pc:cxnChg chg="mod">
          <ac:chgData name="Shivansh Goel" userId="d2b8be3a8558852f" providerId="LiveId" clId="{DB8838DB-141D-4031-AC2B-E7739451C73D}" dt="2022-01-02T04:06:03.791" v="970" actId="14100"/>
          <ac:cxnSpMkLst>
            <pc:docMk/>
            <pc:sldMk cId="2435550898" sldId="266"/>
            <ac:cxnSpMk id="33" creationId="{7E4507AA-24C8-4D57-8C6E-59FEF0BFEEA9}"/>
          </ac:cxnSpMkLst>
        </pc:cxnChg>
      </pc:sldChg>
      <pc:sldChg chg="addSp delSp add del setBg delDesignElem">
        <pc:chgData name="Shivansh Goel" userId="d2b8be3a8558852f" providerId="LiveId" clId="{DB8838DB-141D-4031-AC2B-E7739451C73D}" dt="2022-01-02T04:01:17.881" v="870"/>
        <pc:sldMkLst>
          <pc:docMk/>
          <pc:sldMk cId="411118243" sldId="267"/>
        </pc:sldMkLst>
        <pc:spChg chg="add del">
          <ac:chgData name="Shivansh Goel" userId="d2b8be3a8558852f" providerId="LiveId" clId="{DB8838DB-141D-4031-AC2B-E7739451C73D}" dt="2022-01-02T04:01:17.881" v="870"/>
          <ac:spMkLst>
            <pc:docMk/>
            <pc:sldMk cId="411118243" sldId="267"/>
            <ac:spMk id="28" creationId="{1A3C89F8-0D2F-47FF-B903-151248265F47}"/>
          </ac:spMkLst>
        </pc:spChg>
        <pc:spChg chg="add del">
          <ac:chgData name="Shivansh Goel" userId="d2b8be3a8558852f" providerId="LiveId" clId="{DB8838DB-141D-4031-AC2B-E7739451C73D}" dt="2022-01-02T04:01:17.881" v="870"/>
          <ac:spMkLst>
            <pc:docMk/>
            <pc:sldMk cId="411118243" sldId="267"/>
            <ac:spMk id="30" creationId="{C5CB530E-515E-412C-9DF1-5F8FFBD6F383}"/>
          </ac:spMkLst>
        </pc:spChg>
        <pc:spChg chg="add del">
          <ac:chgData name="Shivansh Goel" userId="d2b8be3a8558852f" providerId="LiveId" clId="{DB8838DB-141D-4031-AC2B-E7739451C73D}" dt="2022-01-02T04:01:17.881" v="870"/>
          <ac:spMkLst>
            <pc:docMk/>
            <pc:sldMk cId="411118243" sldId="267"/>
            <ac:spMk id="32" creationId="{712D4376-A578-4FF1-94FC-245E7A6A489F}"/>
          </ac:spMkLst>
        </pc:spChg>
        <pc:spChg chg="add del">
          <ac:chgData name="Shivansh Goel" userId="d2b8be3a8558852f" providerId="LiveId" clId="{DB8838DB-141D-4031-AC2B-E7739451C73D}" dt="2022-01-02T04:01:17.881" v="870"/>
          <ac:spMkLst>
            <pc:docMk/>
            <pc:sldMk cId="411118243" sldId="267"/>
            <ac:spMk id="34" creationId="{AEA7509D-F04F-40CB-A0B3-EEF16499CC9F}"/>
          </ac:spMkLst>
        </pc:spChg>
        <pc:spChg chg="add del">
          <ac:chgData name="Shivansh Goel" userId="d2b8be3a8558852f" providerId="LiveId" clId="{DB8838DB-141D-4031-AC2B-E7739451C73D}" dt="2022-01-02T04:01:17.881" v="870"/>
          <ac:spMkLst>
            <pc:docMk/>
            <pc:sldMk cId="411118243" sldId="267"/>
            <ac:spMk id="38" creationId="{508BEF50-7B1E-49A4-BC19-5F4F1D755E64}"/>
          </ac:spMkLst>
        </pc:spChg>
        <pc:spChg chg="add del">
          <ac:chgData name="Shivansh Goel" userId="d2b8be3a8558852f" providerId="LiveId" clId="{DB8838DB-141D-4031-AC2B-E7739451C73D}" dt="2022-01-02T04:01:17.881" v="870"/>
          <ac:spMkLst>
            <pc:docMk/>
            <pc:sldMk cId="411118243" sldId="267"/>
            <ac:spMk id="40" creationId="{3FBAD350-5664-4811-A208-657FB882D350}"/>
          </ac:spMkLst>
        </pc:spChg>
        <pc:spChg chg="add del">
          <ac:chgData name="Shivansh Goel" userId="d2b8be3a8558852f" providerId="LiveId" clId="{DB8838DB-141D-4031-AC2B-E7739451C73D}" dt="2022-01-02T04:01:17.881" v="870"/>
          <ac:spMkLst>
            <pc:docMk/>
            <pc:sldMk cId="411118243" sldId="267"/>
            <ac:spMk id="42" creationId="{C39ADB8F-D187-49D7-BDCF-C1B6DC727068}"/>
          </ac:spMkLst>
        </pc:spChg>
        <pc:cxnChg chg="add del">
          <ac:chgData name="Shivansh Goel" userId="d2b8be3a8558852f" providerId="LiveId" clId="{DB8838DB-141D-4031-AC2B-E7739451C73D}" dt="2022-01-02T04:01:17.881" v="870"/>
          <ac:cxnSpMkLst>
            <pc:docMk/>
            <pc:sldMk cId="411118243" sldId="267"/>
            <ac:cxnSpMk id="36" creationId="{56020367-4FD5-4596-8E10-C5F095CD8DBF}"/>
          </ac:cxnSpMkLst>
        </pc:cxnChg>
      </pc:sldChg>
      <pc:sldChg chg="add del">
        <pc:chgData name="Shivansh Goel" userId="d2b8be3a8558852f" providerId="LiveId" clId="{DB8838DB-141D-4031-AC2B-E7739451C73D}" dt="2022-01-02T04:01:13.421" v="861" actId="47"/>
        <pc:sldMkLst>
          <pc:docMk/>
          <pc:sldMk cId="870275332" sldId="267"/>
        </pc:sldMkLst>
      </pc:sldChg>
      <pc:sldChg chg="addSp delSp modSp add mod">
        <pc:chgData name="Shivansh Goel" userId="d2b8be3a8558852f" providerId="LiveId" clId="{DB8838DB-141D-4031-AC2B-E7739451C73D}" dt="2022-01-02T04:04:58.781" v="959" actId="14100"/>
        <pc:sldMkLst>
          <pc:docMk/>
          <pc:sldMk cId="3282098611" sldId="267"/>
        </pc:sldMkLst>
        <pc:spChg chg="mod">
          <ac:chgData name="Shivansh Goel" userId="d2b8be3a8558852f" providerId="LiveId" clId="{DB8838DB-141D-4031-AC2B-E7739451C73D}" dt="2022-01-02T04:04:58.781" v="959" actId="14100"/>
          <ac:spMkLst>
            <pc:docMk/>
            <pc:sldMk cId="3282098611" sldId="267"/>
            <ac:spMk id="9" creationId="{C2BD55BD-4D8B-4A41-AD71-F54F4D359DD9}"/>
          </ac:spMkLst>
        </pc:spChg>
        <pc:spChg chg="mod">
          <ac:chgData name="Shivansh Goel" userId="d2b8be3a8558852f" providerId="LiveId" clId="{DB8838DB-141D-4031-AC2B-E7739451C73D}" dt="2022-01-02T04:01:49.031" v="901" actId="20577"/>
          <ac:spMkLst>
            <pc:docMk/>
            <pc:sldMk cId="3282098611" sldId="267"/>
            <ac:spMk id="31" creationId="{57F52F28-921A-49BD-BF8C-336802C8BD2F}"/>
          </ac:spMkLst>
        </pc:spChg>
        <pc:picChg chg="del">
          <ac:chgData name="Shivansh Goel" userId="d2b8be3a8558852f" providerId="LiveId" clId="{DB8838DB-141D-4031-AC2B-E7739451C73D}" dt="2022-01-02T04:01:40.321" v="877" actId="478"/>
          <ac:picMkLst>
            <pc:docMk/>
            <pc:sldMk cId="3282098611" sldId="267"/>
            <ac:picMk id="15" creationId="{D09923E4-3369-4972-B12F-6A031A440669}"/>
          </ac:picMkLst>
        </pc:picChg>
        <pc:picChg chg="add mod">
          <ac:chgData name="Shivansh Goel" userId="d2b8be3a8558852f" providerId="LiveId" clId="{DB8838DB-141D-4031-AC2B-E7739451C73D}" dt="2022-01-02T04:01:42.951" v="891" actId="1036"/>
          <ac:picMkLst>
            <pc:docMk/>
            <pc:sldMk cId="3282098611" sldId="267"/>
            <ac:picMk id="16" creationId="{DD418BF4-307E-4DB0-852B-9388CD9E06A1}"/>
          </ac:picMkLst>
        </pc:picChg>
        <pc:cxnChg chg="mod">
          <ac:chgData name="Shivansh Goel" userId="d2b8be3a8558852f" providerId="LiveId" clId="{DB8838DB-141D-4031-AC2B-E7739451C73D}" dt="2022-01-02T04:01:54.041" v="902" actId="14100"/>
          <ac:cxnSpMkLst>
            <pc:docMk/>
            <pc:sldMk cId="3282098611" sldId="267"/>
            <ac:cxnSpMk id="33" creationId="{7E4507AA-24C8-4D57-8C6E-59FEF0BFEEA9}"/>
          </ac:cxnSpMkLst>
        </pc:cxnChg>
      </pc:sldChg>
      <pc:sldChg chg="addSp delSp add del setBg delDesignElem">
        <pc:chgData name="Shivansh Goel" userId="d2b8be3a8558852f" providerId="LiveId" clId="{DB8838DB-141D-4031-AC2B-E7739451C73D}" dt="2022-01-02T04:01:17.621" v="869"/>
        <pc:sldMkLst>
          <pc:docMk/>
          <pc:sldMk cId="380174800" sldId="268"/>
        </pc:sldMkLst>
        <pc:spChg chg="add del">
          <ac:chgData name="Shivansh Goel" userId="d2b8be3a8558852f" providerId="LiveId" clId="{DB8838DB-141D-4031-AC2B-E7739451C73D}" dt="2022-01-02T04:01:17.621" v="869"/>
          <ac:spMkLst>
            <pc:docMk/>
            <pc:sldMk cId="380174800" sldId="268"/>
            <ac:spMk id="28" creationId="{1A3C89F8-0D2F-47FF-B903-151248265F47}"/>
          </ac:spMkLst>
        </pc:spChg>
        <pc:spChg chg="add del">
          <ac:chgData name="Shivansh Goel" userId="d2b8be3a8558852f" providerId="LiveId" clId="{DB8838DB-141D-4031-AC2B-E7739451C73D}" dt="2022-01-02T04:01:17.621" v="869"/>
          <ac:spMkLst>
            <pc:docMk/>
            <pc:sldMk cId="380174800" sldId="268"/>
            <ac:spMk id="30" creationId="{C5CB530E-515E-412C-9DF1-5F8FFBD6F383}"/>
          </ac:spMkLst>
        </pc:spChg>
        <pc:spChg chg="add del">
          <ac:chgData name="Shivansh Goel" userId="d2b8be3a8558852f" providerId="LiveId" clId="{DB8838DB-141D-4031-AC2B-E7739451C73D}" dt="2022-01-02T04:01:17.621" v="869"/>
          <ac:spMkLst>
            <pc:docMk/>
            <pc:sldMk cId="380174800" sldId="268"/>
            <ac:spMk id="32" creationId="{712D4376-A578-4FF1-94FC-245E7A6A489F}"/>
          </ac:spMkLst>
        </pc:spChg>
        <pc:spChg chg="add del">
          <ac:chgData name="Shivansh Goel" userId="d2b8be3a8558852f" providerId="LiveId" clId="{DB8838DB-141D-4031-AC2B-E7739451C73D}" dt="2022-01-02T04:01:17.621" v="869"/>
          <ac:spMkLst>
            <pc:docMk/>
            <pc:sldMk cId="380174800" sldId="268"/>
            <ac:spMk id="34" creationId="{AEA7509D-F04F-40CB-A0B3-EEF16499CC9F}"/>
          </ac:spMkLst>
        </pc:spChg>
        <pc:spChg chg="add del">
          <ac:chgData name="Shivansh Goel" userId="d2b8be3a8558852f" providerId="LiveId" clId="{DB8838DB-141D-4031-AC2B-E7739451C73D}" dt="2022-01-02T04:01:17.621" v="869"/>
          <ac:spMkLst>
            <pc:docMk/>
            <pc:sldMk cId="380174800" sldId="268"/>
            <ac:spMk id="38" creationId="{508BEF50-7B1E-49A4-BC19-5F4F1D755E64}"/>
          </ac:spMkLst>
        </pc:spChg>
        <pc:spChg chg="add del">
          <ac:chgData name="Shivansh Goel" userId="d2b8be3a8558852f" providerId="LiveId" clId="{DB8838DB-141D-4031-AC2B-E7739451C73D}" dt="2022-01-02T04:01:17.621" v="869"/>
          <ac:spMkLst>
            <pc:docMk/>
            <pc:sldMk cId="380174800" sldId="268"/>
            <ac:spMk id="40" creationId="{3FBAD350-5664-4811-A208-657FB882D350}"/>
          </ac:spMkLst>
        </pc:spChg>
        <pc:spChg chg="add del">
          <ac:chgData name="Shivansh Goel" userId="d2b8be3a8558852f" providerId="LiveId" clId="{DB8838DB-141D-4031-AC2B-E7739451C73D}" dt="2022-01-02T04:01:17.621" v="869"/>
          <ac:spMkLst>
            <pc:docMk/>
            <pc:sldMk cId="380174800" sldId="268"/>
            <ac:spMk id="42" creationId="{C39ADB8F-D187-49D7-BDCF-C1B6DC727068}"/>
          </ac:spMkLst>
        </pc:spChg>
        <pc:cxnChg chg="add del">
          <ac:chgData name="Shivansh Goel" userId="d2b8be3a8558852f" providerId="LiveId" clId="{DB8838DB-141D-4031-AC2B-E7739451C73D}" dt="2022-01-02T04:01:17.621" v="869"/>
          <ac:cxnSpMkLst>
            <pc:docMk/>
            <pc:sldMk cId="380174800" sldId="268"/>
            <ac:cxnSpMk id="36" creationId="{56020367-4FD5-4596-8E10-C5F095CD8DBF}"/>
          </ac:cxnSpMkLst>
        </pc:cxnChg>
      </pc:sldChg>
      <pc:sldChg chg="addSp delSp modSp add mod">
        <pc:chgData name="Shivansh Goel" userId="d2b8be3a8558852f" providerId="LiveId" clId="{DB8838DB-141D-4031-AC2B-E7739451C73D}" dt="2022-01-02T04:04:53.531" v="958" actId="14100"/>
        <pc:sldMkLst>
          <pc:docMk/>
          <pc:sldMk cId="1946466272" sldId="268"/>
        </pc:sldMkLst>
        <pc:spChg chg="mod">
          <ac:chgData name="Shivansh Goel" userId="d2b8be3a8558852f" providerId="LiveId" clId="{DB8838DB-141D-4031-AC2B-E7739451C73D}" dt="2022-01-02T04:04:53.531" v="958" actId="14100"/>
          <ac:spMkLst>
            <pc:docMk/>
            <pc:sldMk cId="1946466272" sldId="268"/>
            <ac:spMk id="9" creationId="{C2BD55BD-4D8B-4A41-AD71-F54F4D359DD9}"/>
          </ac:spMkLst>
        </pc:spChg>
        <pc:spChg chg="mod">
          <ac:chgData name="Shivansh Goel" userId="d2b8be3a8558852f" providerId="LiveId" clId="{DB8838DB-141D-4031-AC2B-E7739451C73D}" dt="2022-01-02T04:02:53.591" v="914" actId="20577"/>
          <ac:spMkLst>
            <pc:docMk/>
            <pc:sldMk cId="1946466272" sldId="268"/>
            <ac:spMk id="31" creationId="{57F52F28-921A-49BD-BF8C-336802C8BD2F}"/>
          </ac:spMkLst>
        </pc:spChg>
        <pc:picChg chg="del">
          <ac:chgData name="Shivansh Goel" userId="d2b8be3a8558852f" providerId="LiveId" clId="{DB8838DB-141D-4031-AC2B-E7739451C73D}" dt="2022-01-02T04:03:06.031" v="918" actId="478"/>
          <ac:picMkLst>
            <pc:docMk/>
            <pc:sldMk cId="1946466272" sldId="268"/>
            <ac:picMk id="15" creationId="{D09923E4-3369-4972-B12F-6A031A440669}"/>
          </ac:picMkLst>
        </pc:picChg>
        <pc:picChg chg="add mod">
          <ac:chgData name="Shivansh Goel" userId="d2b8be3a8558852f" providerId="LiveId" clId="{DB8838DB-141D-4031-AC2B-E7739451C73D}" dt="2022-01-02T04:03:10.421" v="919" actId="1076"/>
          <ac:picMkLst>
            <pc:docMk/>
            <pc:sldMk cId="1946466272" sldId="268"/>
            <ac:picMk id="16" creationId="{A122A803-2917-4393-AB4B-3F2B24A98C65}"/>
          </ac:picMkLst>
        </pc:picChg>
      </pc:sldChg>
      <pc:sldChg chg="add del">
        <pc:chgData name="Shivansh Goel" userId="d2b8be3a8558852f" providerId="LiveId" clId="{DB8838DB-141D-4031-AC2B-E7739451C73D}" dt="2022-01-02T04:01:13.421" v="861" actId="47"/>
        <pc:sldMkLst>
          <pc:docMk/>
          <pc:sldMk cId="2718181095" sldId="268"/>
        </pc:sldMkLst>
      </pc:sldChg>
      <pc:sldChg chg="addSp delSp modSp add mod">
        <pc:chgData name="Shivansh Goel" userId="d2b8be3a8558852f" providerId="LiveId" clId="{DB8838DB-141D-4031-AC2B-E7739451C73D}" dt="2022-01-02T04:04:49.752" v="957" actId="14100"/>
        <pc:sldMkLst>
          <pc:docMk/>
          <pc:sldMk cId="199588651" sldId="269"/>
        </pc:sldMkLst>
        <pc:spChg chg="mod">
          <ac:chgData name="Shivansh Goel" userId="d2b8be3a8558852f" providerId="LiveId" clId="{DB8838DB-141D-4031-AC2B-E7739451C73D}" dt="2022-01-02T04:04:49.752" v="957" actId="14100"/>
          <ac:spMkLst>
            <pc:docMk/>
            <pc:sldMk cId="199588651" sldId="269"/>
            <ac:spMk id="9" creationId="{C2BD55BD-4D8B-4A41-AD71-F54F4D359DD9}"/>
          </ac:spMkLst>
        </pc:spChg>
        <pc:spChg chg="mod">
          <ac:chgData name="Shivansh Goel" userId="d2b8be3a8558852f" providerId="LiveId" clId="{DB8838DB-141D-4031-AC2B-E7739451C73D}" dt="2022-01-02T04:03:39.414" v="937" actId="20577"/>
          <ac:spMkLst>
            <pc:docMk/>
            <pc:sldMk cId="199588651" sldId="269"/>
            <ac:spMk id="31" creationId="{57F52F28-921A-49BD-BF8C-336802C8BD2F}"/>
          </ac:spMkLst>
        </pc:spChg>
        <pc:picChg chg="add del">
          <ac:chgData name="Shivansh Goel" userId="d2b8be3a8558852f" providerId="LiveId" clId="{DB8838DB-141D-4031-AC2B-E7739451C73D}" dt="2022-01-02T04:04:14.241" v="950" actId="478"/>
          <ac:picMkLst>
            <pc:docMk/>
            <pc:sldMk cId="199588651" sldId="269"/>
            <ac:picMk id="15" creationId="{D09923E4-3369-4972-B12F-6A031A440669}"/>
          </ac:picMkLst>
        </pc:picChg>
        <pc:picChg chg="add mod">
          <ac:chgData name="Shivansh Goel" userId="d2b8be3a8558852f" providerId="LiveId" clId="{DB8838DB-141D-4031-AC2B-E7739451C73D}" dt="2022-01-02T04:04:23.250" v="951" actId="1076"/>
          <ac:picMkLst>
            <pc:docMk/>
            <pc:sldMk cId="199588651" sldId="269"/>
            <ac:picMk id="16" creationId="{09A2E570-69D2-4EBE-85E5-24D5A9A89CCB}"/>
          </ac:picMkLst>
        </pc:picChg>
        <pc:cxnChg chg="mod">
          <ac:chgData name="Shivansh Goel" userId="d2b8be3a8558852f" providerId="LiveId" clId="{DB8838DB-141D-4031-AC2B-E7739451C73D}" dt="2022-01-02T04:03:44.681" v="938" actId="14100"/>
          <ac:cxnSpMkLst>
            <pc:docMk/>
            <pc:sldMk cId="199588651" sldId="269"/>
            <ac:cxnSpMk id="33" creationId="{7E4507AA-24C8-4D57-8C6E-59FEF0BFEEA9}"/>
          </ac:cxnSpMkLst>
        </pc:cxnChg>
      </pc:sldChg>
      <pc:sldChg chg="addSp delSp add del setBg delDesignElem">
        <pc:chgData name="Shivansh Goel" userId="d2b8be3a8558852f" providerId="LiveId" clId="{DB8838DB-141D-4031-AC2B-E7739451C73D}" dt="2022-01-02T04:01:17.386" v="868"/>
        <pc:sldMkLst>
          <pc:docMk/>
          <pc:sldMk cId="2397438816" sldId="269"/>
        </pc:sldMkLst>
        <pc:spChg chg="add del">
          <ac:chgData name="Shivansh Goel" userId="d2b8be3a8558852f" providerId="LiveId" clId="{DB8838DB-141D-4031-AC2B-E7739451C73D}" dt="2022-01-02T04:01:17.386" v="868"/>
          <ac:spMkLst>
            <pc:docMk/>
            <pc:sldMk cId="2397438816" sldId="269"/>
            <ac:spMk id="28" creationId="{1A3C89F8-0D2F-47FF-B903-151248265F47}"/>
          </ac:spMkLst>
        </pc:spChg>
        <pc:spChg chg="add del">
          <ac:chgData name="Shivansh Goel" userId="d2b8be3a8558852f" providerId="LiveId" clId="{DB8838DB-141D-4031-AC2B-E7739451C73D}" dt="2022-01-02T04:01:17.386" v="868"/>
          <ac:spMkLst>
            <pc:docMk/>
            <pc:sldMk cId="2397438816" sldId="269"/>
            <ac:spMk id="30" creationId="{C5CB530E-515E-412C-9DF1-5F8FFBD6F383}"/>
          </ac:spMkLst>
        </pc:spChg>
        <pc:spChg chg="add del">
          <ac:chgData name="Shivansh Goel" userId="d2b8be3a8558852f" providerId="LiveId" clId="{DB8838DB-141D-4031-AC2B-E7739451C73D}" dt="2022-01-02T04:01:17.386" v="868"/>
          <ac:spMkLst>
            <pc:docMk/>
            <pc:sldMk cId="2397438816" sldId="269"/>
            <ac:spMk id="32" creationId="{712D4376-A578-4FF1-94FC-245E7A6A489F}"/>
          </ac:spMkLst>
        </pc:spChg>
        <pc:spChg chg="add del">
          <ac:chgData name="Shivansh Goel" userId="d2b8be3a8558852f" providerId="LiveId" clId="{DB8838DB-141D-4031-AC2B-E7739451C73D}" dt="2022-01-02T04:01:17.386" v="868"/>
          <ac:spMkLst>
            <pc:docMk/>
            <pc:sldMk cId="2397438816" sldId="269"/>
            <ac:spMk id="34" creationId="{AEA7509D-F04F-40CB-A0B3-EEF16499CC9F}"/>
          </ac:spMkLst>
        </pc:spChg>
        <pc:spChg chg="add del">
          <ac:chgData name="Shivansh Goel" userId="d2b8be3a8558852f" providerId="LiveId" clId="{DB8838DB-141D-4031-AC2B-E7739451C73D}" dt="2022-01-02T04:01:17.386" v="868"/>
          <ac:spMkLst>
            <pc:docMk/>
            <pc:sldMk cId="2397438816" sldId="269"/>
            <ac:spMk id="38" creationId="{508BEF50-7B1E-49A4-BC19-5F4F1D755E64}"/>
          </ac:spMkLst>
        </pc:spChg>
        <pc:spChg chg="add del">
          <ac:chgData name="Shivansh Goel" userId="d2b8be3a8558852f" providerId="LiveId" clId="{DB8838DB-141D-4031-AC2B-E7739451C73D}" dt="2022-01-02T04:01:17.386" v="868"/>
          <ac:spMkLst>
            <pc:docMk/>
            <pc:sldMk cId="2397438816" sldId="269"/>
            <ac:spMk id="40" creationId="{3FBAD350-5664-4811-A208-657FB882D350}"/>
          </ac:spMkLst>
        </pc:spChg>
        <pc:spChg chg="add del">
          <ac:chgData name="Shivansh Goel" userId="d2b8be3a8558852f" providerId="LiveId" clId="{DB8838DB-141D-4031-AC2B-E7739451C73D}" dt="2022-01-02T04:01:17.386" v="868"/>
          <ac:spMkLst>
            <pc:docMk/>
            <pc:sldMk cId="2397438816" sldId="269"/>
            <ac:spMk id="42" creationId="{C39ADB8F-D187-49D7-BDCF-C1B6DC727068}"/>
          </ac:spMkLst>
        </pc:spChg>
        <pc:cxnChg chg="add del">
          <ac:chgData name="Shivansh Goel" userId="d2b8be3a8558852f" providerId="LiveId" clId="{DB8838DB-141D-4031-AC2B-E7739451C73D}" dt="2022-01-02T04:01:17.386" v="868"/>
          <ac:cxnSpMkLst>
            <pc:docMk/>
            <pc:sldMk cId="2397438816" sldId="269"/>
            <ac:cxnSpMk id="36" creationId="{56020367-4FD5-4596-8E10-C5F095CD8DBF}"/>
          </ac:cxnSpMkLst>
        </pc:cxnChg>
      </pc:sldChg>
      <pc:sldChg chg="add del">
        <pc:chgData name="Shivansh Goel" userId="d2b8be3a8558852f" providerId="LiveId" clId="{DB8838DB-141D-4031-AC2B-E7739451C73D}" dt="2022-01-02T04:01:13.421" v="861" actId="47"/>
        <pc:sldMkLst>
          <pc:docMk/>
          <pc:sldMk cId="3433773741"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4CB04-F298-405C-941D-8676BA35EF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HK"/>
          </a:p>
        </p:txBody>
      </p:sp>
      <p:sp>
        <p:nvSpPr>
          <p:cNvPr id="3" name="Subtitle 2">
            <a:extLst>
              <a:ext uri="{FF2B5EF4-FFF2-40B4-BE49-F238E27FC236}">
                <a16:creationId xmlns:a16="http://schemas.microsoft.com/office/drawing/2014/main" id="{9E3FE8CD-2C08-48B5-A6BA-9561D94A58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HK"/>
          </a:p>
        </p:txBody>
      </p:sp>
      <p:sp>
        <p:nvSpPr>
          <p:cNvPr id="4" name="Date Placeholder 3">
            <a:extLst>
              <a:ext uri="{FF2B5EF4-FFF2-40B4-BE49-F238E27FC236}">
                <a16:creationId xmlns:a16="http://schemas.microsoft.com/office/drawing/2014/main" id="{DE3F0665-4032-4B6F-BCEC-2F29E3CD01DB}"/>
              </a:ext>
            </a:extLst>
          </p:cNvPr>
          <p:cNvSpPr>
            <a:spLocks noGrp="1"/>
          </p:cNvSpPr>
          <p:nvPr>
            <p:ph type="dt" sz="half" idx="10"/>
          </p:nvPr>
        </p:nvSpPr>
        <p:spPr/>
        <p:txBody>
          <a:bodyPr/>
          <a:lstStyle/>
          <a:p>
            <a:fld id="{0A25D38E-F186-4232-8441-52358ABC40BA}" type="datetimeFigureOut">
              <a:rPr lang="en-HK" smtClean="0"/>
              <a:t>2/1/2022</a:t>
            </a:fld>
            <a:endParaRPr lang="en-HK"/>
          </a:p>
        </p:txBody>
      </p:sp>
      <p:sp>
        <p:nvSpPr>
          <p:cNvPr id="5" name="Footer Placeholder 4">
            <a:extLst>
              <a:ext uri="{FF2B5EF4-FFF2-40B4-BE49-F238E27FC236}">
                <a16:creationId xmlns:a16="http://schemas.microsoft.com/office/drawing/2014/main" id="{3B4DC7A6-1FCB-49A1-933F-7434B819B5F5}"/>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636C6749-216C-466F-B678-5E285DBAF93E}"/>
              </a:ext>
            </a:extLst>
          </p:cNvPr>
          <p:cNvSpPr>
            <a:spLocks noGrp="1"/>
          </p:cNvSpPr>
          <p:nvPr>
            <p:ph type="sldNum" sz="quarter" idx="12"/>
          </p:nvPr>
        </p:nvSpPr>
        <p:spPr/>
        <p:txBody>
          <a:bodyPr/>
          <a:lstStyle/>
          <a:p>
            <a:fld id="{EF40C37E-B387-4013-A9F6-95F39BC72263}" type="slidenum">
              <a:rPr lang="en-HK" smtClean="0"/>
              <a:t>‹#›</a:t>
            </a:fld>
            <a:endParaRPr lang="en-HK"/>
          </a:p>
        </p:txBody>
      </p:sp>
    </p:spTree>
    <p:extLst>
      <p:ext uri="{BB962C8B-B14F-4D97-AF65-F5344CB8AC3E}">
        <p14:creationId xmlns:p14="http://schemas.microsoft.com/office/powerpoint/2010/main" val="412303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71A7-2E0C-438A-92D5-56BB6D9DA72F}"/>
              </a:ext>
            </a:extLst>
          </p:cNvPr>
          <p:cNvSpPr>
            <a:spLocks noGrp="1"/>
          </p:cNvSpPr>
          <p:nvPr>
            <p:ph type="title"/>
          </p:nvPr>
        </p:nvSpPr>
        <p:spPr/>
        <p:txBody>
          <a:bodyPr/>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FEC3B940-80DC-41A0-BCC3-11DC31A122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E3B9EE82-4EAB-42B8-B438-B0E2436CA045}"/>
              </a:ext>
            </a:extLst>
          </p:cNvPr>
          <p:cNvSpPr>
            <a:spLocks noGrp="1"/>
          </p:cNvSpPr>
          <p:nvPr>
            <p:ph type="dt" sz="half" idx="10"/>
          </p:nvPr>
        </p:nvSpPr>
        <p:spPr/>
        <p:txBody>
          <a:bodyPr/>
          <a:lstStyle/>
          <a:p>
            <a:fld id="{0A25D38E-F186-4232-8441-52358ABC40BA}" type="datetimeFigureOut">
              <a:rPr lang="en-HK" smtClean="0"/>
              <a:t>2/1/2022</a:t>
            </a:fld>
            <a:endParaRPr lang="en-HK"/>
          </a:p>
        </p:txBody>
      </p:sp>
      <p:sp>
        <p:nvSpPr>
          <p:cNvPr id="5" name="Footer Placeholder 4">
            <a:extLst>
              <a:ext uri="{FF2B5EF4-FFF2-40B4-BE49-F238E27FC236}">
                <a16:creationId xmlns:a16="http://schemas.microsoft.com/office/drawing/2014/main" id="{82853915-416A-4C80-BA39-A540BA786534}"/>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1997F11F-CA69-4DC1-A0C2-B17E8CE5F8B9}"/>
              </a:ext>
            </a:extLst>
          </p:cNvPr>
          <p:cNvSpPr>
            <a:spLocks noGrp="1"/>
          </p:cNvSpPr>
          <p:nvPr>
            <p:ph type="sldNum" sz="quarter" idx="12"/>
          </p:nvPr>
        </p:nvSpPr>
        <p:spPr/>
        <p:txBody>
          <a:bodyPr/>
          <a:lstStyle/>
          <a:p>
            <a:fld id="{EF40C37E-B387-4013-A9F6-95F39BC72263}" type="slidenum">
              <a:rPr lang="en-HK" smtClean="0"/>
              <a:t>‹#›</a:t>
            </a:fld>
            <a:endParaRPr lang="en-HK"/>
          </a:p>
        </p:txBody>
      </p:sp>
    </p:spTree>
    <p:extLst>
      <p:ext uri="{BB962C8B-B14F-4D97-AF65-F5344CB8AC3E}">
        <p14:creationId xmlns:p14="http://schemas.microsoft.com/office/powerpoint/2010/main" val="220104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F51F42-AECA-4A87-B716-CB9A423F25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DBAFB92E-A5C2-4204-B301-C7F239E8A5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F288D63D-3683-4FB5-A63F-38ADE41D54D7}"/>
              </a:ext>
            </a:extLst>
          </p:cNvPr>
          <p:cNvSpPr>
            <a:spLocks noGrp="1"/>
          </p:cNvSpPr>
          <p:nvPr>
            <p:ph type="dt" sz="half" idx="10"/>
          </p:nvPr>
        </p:nvSpPr>
        <p:spPr/>
        <p:txBody>
          <a:bodyPr/>
          <a:lstStyle/>
          <a:p>
            <a:fld id="{0A25D38E-F186-4232-8441-52358ABC40BA}" type="datetimeFigureOut">
              <a:rPr lang="en-HK" smtClean="0"/>
              <a:t>2/1/2022</a:t>
            </a:fld>
            <a:endParaRPr lang="en-HK"/>
          </a:p>
        </p:txBody>
      </p:sp>
      <p:sp>
        <p:nvSpPr>
          <p:cNvPr id="5" name="Footer Placeholder 4">
            <a:extLst>
              <a:ext uri="{FF2B5EF4-FFF2-40B4-BE49-F238E27FC236}">
                <a16:creationId xmlns:a16="http://schemas.microsoft.com/office/drawing/2014/main" id="{74005828-EFC3-49C7-ACAA-75A6836EF84A}"/>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4F1E6E41-D95F-4BB2-9CB0-E8F824BCC037}"/>
              </a:ext>
            </a:extLst>
          </p:cNvPr>
          <p:cNvSpPr>
            <a:spLocks noGrp="1"/>
          </p:cNvSpPr>
          <p:nvPr>
            <p:ph type="sldNum" sz="quarter" idx="12"/>
          </p:nvPr>
        </p:nvSpPr>
        <p:spPr/>
        <p:txBody>
          <a:bodyPr/>
          <a:lstStyle/>
          <a:p>
            <a:fld id="{EF40C37E-B387-4013-A9F6-95F39BC72263}" type="slidenum">
              <a:rPr lang="en-HK" smtClean="0"/>
              <a:t>‹#›</a:t>
            </a:fld>
            <a:endParaRPr lang="en-HK"/>
          </a:p>
        </p:txBody>
      </p:sp>
    </p:spTree>
    <p:extLst>
      <p:ext uri="{BB962C8B-B14F-4D97-AF65-F5344CB8AC3E}">
        <p14:creationId xmlns:p14="http://schemas.microsoft.com/office/powerpoint/2010/main" val="2024443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E56C8-7ECB-4C50-8B73-6D632190DBC8}"/>
              </a:ext>
            </a:extLst>
          </p:cNvPr>
          <p:cNvSpPr>
            <a:spLocks noGrp="1"/>
          </p:cNvSpPr>
          <p:nvPr>
            <p:ph type="title"/>
          </p:nvPr>
        </p:nvSpPr>
        <p:spPr/>
        <p:txBody>
          <a:bodyPr/>
          <a:lstStyle/>
          <a:p>
            <a:r>
              <a:rPr lang="en-US"/>
              <a:t>Click to edit Master title style</a:t>
            </a:r>
            <a:endParaRPr lang="en-HK"/>
          </a:p>
        </p:txBody>
      </p:sp>
      <p:sp>
        <p:nvSpPr>
          <p:cNvPr id="3" name="Content Placeholder 2">
            <a:extLst>
              <a:ext uri="{FF2B5EF4-FFF2-40B4-BE49-F238E27FC236}">
                <a16:creationId xmlns:a16="http://schemas.microsoft.com/office/drawing/2014/main" id="{DB51D4E6-D013-4E09-B171-4F2BF284A9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3E592A08-8242-455E-BDE7-6CEFC2F9A218}"/>
              </a:ext>
            </a:extLst>
          </p:cNvPr>
          <p:cNvSpPr>
            <a:spLocks noGrp="1"/>
          </p:cNvSpPr>
          <p:nvPr>
            <p:ph type="dt" sz="half" idx="10"/>
          </p:nvPr>
        </p:nvSpPr>
        <p:spPr/>
        <p:txBody>
          <a:bodyPr/>
          <a:lstStyle/>
          <a:p>
            <a:fld id="{0A25D38E-F186-4232-8441-52358ABC40BA}" type="datetimeFigureOut">
              <a:rPr lang="en-HK" smtClean="0"/>
              <a:t>2/1/2022</a:t>
            </a:fld>
            <a:endParaRPr lang="en-HK"/>
          </a:p>
        </p:txBody>
      </p:sp>
      <p:sp>
        <p:nvSpPr>
          <p:cNvPr id="5" name="Footer Placeholder 4">
            <a:extLst>
              <a:ext uri="{FF2B5EF4-FFF2-40B4-BE49-F238E27FC236}">
                <a16:creationId xmlns:a16="http://schemas.microsoft.com/office/drawing/2014/main" id="{C8092250-8CD6-46C7-AB1A-4A946F72B742}"/>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F47A5E94-400E-43ED-8492-4CD3E9AFBA24}"/>
              </a:ext>
            </a:extLst>
          </p:cNvPr>
          <p:cNvSpPr>
            <a:spLocks noGrp="1"/>
          </p:cNvSpPr>
          <p:nvPr>
            <p:ph type="sldNum" sz="quarter" idx="12"/>
          </p:nvPr>
        </p:nvSpPr>
        <p:spPr/>
        <p:txBody>
          <a:bodyPr/>
          <a:lstStyle/>
          <a:p>
            <a:fld id="{EF40C37E-B387-4013-A9F6-95F39BC72263}" type="slidenum">
              <a:rPr lang="en-HK" smtClean="0"/>
              <a:t>‹#›</a:t>
            </a:fld>
            <a:endParaRPr lang="en-HK"/>
          </a:p>
        </p:txBody>
      </p:sp>
    </p:spTree>
    <p:extLst>
      <p:ext uri="{BB962C8B-B14F-4D97-AF65-F5344CB8AC3E}">
        <p14:creationId xmlns:p14="http://schemas.microsoft.com/office/powerpoint/2010/main" val="938925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106F3-C6EE-42B8-8904-62926EF70F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HK"/>
          </a:p>
        </p:txBody>
      </p:sp>
      <p:sp>
        <p:nvSpPr>
          <p:cNvPr id="3" name="Text Placeholder 2">
            <a:extLst>
              <a:ext uri="{FF2B5EF4-FFF2-40B4-BE49-F238E27FC236}">
                <a16:creationId xmlns:a16="http://schemas.microsoft.com/office/drawing/2014/main" id="{7A957ECF-800E-472E-9128-5919C8BAF9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912814-175C-47B4-883D-D672AFB3E5AE}"/>
              </a:ext>
            </a:extLst>
          </p:cNvPr>
          <p:cNvSpPr>
            <a:spLocks noGrp="1"/>
          </p:cNvSpPr>
          <p:nvPr>
            <p:ph type="dt" sz="half" idx="10"/>
          </p:nvPr>
        </p:nvSpPr>
        <p:spPr/>
        <p:txBody>
          <a:bodyPr/>
          <a:lstStyle/>
          <a:p>
            <a:fld id="{0A25D38E-F186-4232-8441-52358ABC40BA}" type="datetimeFigureOut">
              <a:rPr lang="en-HK" smtClean="0"/>
              <a:t>2/1/2022</a:t>
            </a:fld>
            <a:endParaRPr lang="en-HK"/>
          </a:p>
        </p:txBody>
      </p:sp>
      <p:sp>
        <p:nvSpPr>
          <p:cNvPr id="5" name="Footer Placeholder 4">
            <a:extLst>
              <a:ext uri="{FF2B5EF4-FFF2-40B4-BE49-F238E27FC236}">
                <a16:creationId xmlns:a16="http://schemas.microsoft.com/office/drawing/2014/main" id="{D67752F4-A0AF-4A90-A38A-2F11C374D1AA}"/>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3DFEA526-7D5C-495F-BB78-FB0473F82013}"/>
              </a:ext>
            </a:extLst>
          </p:cNvPr>
          <p:cNvSpPr>
            <a:spLocks noGrp="1"/>
          </p:cNvSpPr>
          <p:nvPr>
            <p:ph type="sldNum" sz="quarter" idx="12"/>
          </p:nvPr>
        </p:nvSpPr>
        <p:spPr/>
        <p:txBody>
          <a:bodyPr/>
          <a:lstStyle/>
          <a:p>
            <a:fld id="{EF40C37E-B387-4013-A9F6-95F39BC72263}" type="slidenum">
              <a:rPr lang="en-HK" smtClean="0"/>
              <a:t>‹#›</a:t>
            </a:fld>
            <a:endParaRPr lang="en-HK"/>
          </a:p>
        </p:txBody>
      </p:sp>
    </p:spTree>
    <p:extLst>
      <p:ext uri="{BB962C8B-B14F-4D97-AF65-F5344CB8AC3E}">
        <p14:creationId xmlns:p14="http://schemas.microsoft.com/office/powerpoint/2010/main" val="2181656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B638F-6958-475C-8617-BCA8AC92007F}"/>
              </a:ext>
            </a:extLst>
          </p:cNvPr>
          <p:cNvSpPr>
            <a:spLocks noGrp="1"/>
          </p:cNvSpPr>
          <p:nvPr>
            <p:ph type="title"/>
          </p:nvPr>
        </p:nvSpPr>
        <p:spPr/>
        <p:txBody>
          <a:bodyPr/>
          <a:lstStyle/>
          <a:p>
            <a:r>
              <a:rPr lang="en-US"/>
              <a:t>Click to edit Master title style</a:t>
            </a:r>
            <a:endParaRPr lang="en-HK"/>
          </a:p>
        </p:txBody>
      </p:sp>
      <p:sp>
        <p:nvSpPr>
          <p:cNvPr id="3" name="Content Placeholder 2">
            <a:extLst>
              <a:ext uri="{FF2B5EF4-FFF2-40B4-BE49-F238E27FC236}">
                <a16:creationId xmlns:a16="http://schemas.microsoft.com/office/drawing/2014/main" id="{9D78CCA2-1AC9-4C88-B1B5-7CCA702CC4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Content Placeholder 3">
            <a:extLst>
              <a:ext uri="{FF2B5EF4-FFF2-40B4-BE49-F238E27FC236}">
                <a16:creationId xmlns:a16="http://schemas.microsoft.com/office/drawing/2014/main" id="{7A941016-3244-4730-A8AC-B9AB707E60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Date Placeholder 4">
            <a:extLst>
              <a:ext uri="{FF2B5EF4-FFF2-40B4-BE49-F238E27FC236}">
                <a16:creationId xmlns:a16="http://schemas.microsoft.com/office/drawing/2014/main" id="{44C128C1-EC2C-4188-927D-0C132FAB6A45}"/>
              </a:ext>
            </a:extLst>
          </p:cNvPr>
          <p:cNvSpPr>
            <a:spLocks noGrp="1"/>
          </p:cNvSpPr>
          <p:nvPr>
            <p:ph type="dt" sz="half" idx="10"/>
          </p:nvPr>
        </p:nvSpPr>
        <p:spPr/>
        <p:txBody>
          <a:bodyPr/>
          <a:lstStyle/>
          <a:p>
            <a:fld id="{0A25D38E-F186-4232-8441-52358ABC40BA}" type="datetimeFigureOut">
              <a:rPr lang="en-HK" smtClean="0"/>
              <a:t>2/1/2022</a:t>
            </a:fld>
            <a:endParaRPr lang="en-HK"/>
          </a:p>
        </p:txBody>
      </p:sp>
      <p:sp>
        <p:nvSpPr>
          <p:cNvPr id="6" name="Footer Placeholder 5">
            <a:extLst>
              <a:ext uri="{FF2B5EF4-FFF2-40B4-BE49-F238E27FC236}">
                <a16:creationId xmlns:a16="http://schemas.microsoft.com/office/drawing/2014/main" id="{022418AE-7E34-4504-BB9E-6B5F5FFB1FB7}"/>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C2A04EEB-3EB9-4EB0-87B2-F29B053A1FE3}"/>
              </a:ext>
            </a:extLst>
          </p:cNvPr>
          <p:cNvSpPr>
            <a:spLocks noGrp="1"/>
          </p:cNvSpPr>
          <p:nvPr>
            <p:ph type="sldNum" sz="quarter" idx="12"/>
          </p:nvPr>
        </p:nvSpPr>
        <p:spPr/>
        <p:txBody>
          <a:bodyPr/>
          <a:lstStyle/>
          <a:p>
            <a:fld id="{EF40C37E-B387-4013-A9F6-95F39BC72263}" type="slidenum">
              <a:rPr lang="en-HK" smtClean="0"/>
              <a:t>‹#›</a:t>
            </a:fld>
            <a:endParaRPr lang="en-HK"/>
          </a:p>
        </p:txBody>
      </p:sp>
    </p:spTree>
    <p:extLst>
      <p:ext uri="{BB962C8B-B14F-4D97-AF65-F5344CB8AC3E}">
        <p14:creationId xmlns:p14="http://schemas.microsoft.com/office/powerpoint/2010/main" val="45390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D5965-EDC8-499A-8164-7B2AAA99E197}"/>
              </a:ext>
            </a:extLst>
          </p:cNvPr>
          <p:cNvSpPr>
            <a:spLocks noGrp="1"/>
          </p:cNvSpPr>
          <p:nvPr>
            <p:ph type="title"/>
          </p:nvPr>
        </p:nvSpPr>
        <p:spPr>
          <a:xfrm>
            <a:off x="839788" y="365125"/>
            <a:ext cx="10515600" cy="1325563"/>
          </a:xfrm>
        </p:spPr>
        <p:txBody>
          <a:bodyPr/>
          <a:lstStyle/>
          <a:p>
            <a:r>
              <a:rPr lang="en-US"/>
              <a:t>Click to edit Master title style</a:t>
            </a:r>
            <a:endParaRPr lang="en-HK"/>
          </a:p>
        </p:txBody>
      </p:sp>
      <p:sp>
        <p:nvSpPr>
          <p:cNvPr id="3" name="Text Placeholder 2">
            <a:extLst>
              <a:ext uri="{FF2B5EF4-FFF2-40B4-BE49-F238E27FC236}">
                <a16:creationId xmlns:a16="http://schemas.microsoft.com/office/drawing/2014/main" id="{126DE8A5-B0E5-466B-BCB5-92EAFEEC3D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DE4D0-7912-4CC9-AC20-74CC735205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Text Placeholder 4">
            <a:extLst>
              <a:ext uri="{FF2B5EF4-FFF2-40B4-BE49-F238E27FC236}">
                <a16:creationId xmlns:a16="http://schemas.microsoft.com/office/drawing/2014/main" id="{9DE76B3E-7B7D-495B-A9BF-403A18C2E2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E89C17-7CA2-4C56-A0C5-8CC04F041B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7" name="Date Placeholder 6">
            <a:extLst>
              <a:ext uri="{FF2B5EF4-FFF2-40B4-BE49-F238E27FC236}">
                <a16:creationId xmlns:a16="http://schemas.microsoft.com/office/drawing/2014/main" id="{E1D08171-1DC4-4A18-A104-71747B26FF9E}"/>
              </a:ext>
            </a:extLst>
          </p:cNvPr>
          <p:cNvSpPr>
            <a:spLocks noGrp="1"/>
          </p:cNvSpPr>
          <p:nvPr>
            <p:ph type="dt" sz="half" idx="10"/>
          </p:nvPr>
        </p:nvSpPr>
        <p:spPr/>
        <p:txBody>
          <a:bodyPr/>
          <a:lstStyle/>
          <a:p>
            <a:fld id="{0A25D38E-F186-4232-8441-52358ABC40BA}" type="datetimeFigureOut">
              <a:rPr lang="en-HK" smtClean="0"/>
              <a:t>2/1/2022</a:t>
            </a:fld>
            <a:endParaRPr lang="en-HK"/>
          </a:p>
        </p:txBody>
      </p:sp>
      <p:sp>
        <p:nvSpPr>
          <p:cNvPr id="8" name="Footer Placeholder 7">
            <a:extLst>
              <a:ext uri="{FF2B5EF4-FFF2-40B4-BE49-F238E27FC236}">
                <a16:creationId xmlns:a16="http://schemas.microsoft.com/office/drawing/2014/main" id="{B42AA8B0-5D49-4085-9853-4A71D2F668AE}"/>
              </a:ext>
            </a:extLst>
          </p:cNvPr>
          <p:cNvSpPr>
            <a:spLocks noGrp="1"/>
          </p:cNvSpPr>
          <p:nvPr>
            <p:ph type="ftr" sz="quarter" idx="11"/>
          </p:nvPr>
        </p:nvSpPr>
        <p:spPr/>
        <p:txBody>
          <a:bodyPr/>
          <a:lstStyle/>
          <a:p>
            <a:endParaRPr lang="en-HK"/>
          </a:p>
        </p:txBody>
      </p:sp>
      <p:sp>
        <p:nvSpPr>
          <p:cNvPr id="9" name="Slide Number Placeholder 8">
            <a:extLst>
              <a:ext uri="{FF2B5EF4-FFF2-40B4-BE49-F238E27FC236}">
                <a16:creationId xmlns:a16="http://schemas.microsoft.com/office/drawing/2014/main" id="{73D56E71-9D86-48D5-9D62-A229B5A8A186}"/>
              </a:ext>
            </a:extLst>
          </p:cNvPr>
          <p:cNvSpPr>
            <a:spLocks noGrp="1"/>
          </p:cNvSpPr>
          <p:nvPr>
            <p:ph type="sldNum" sz="quarter" idx="12"/>
          </p:nvPr>
        </p:nvSpPr>
        <p:spPr/>
        <p:txBody>
          <a:bodyPr/>
          <a:lstStyle/>
          <a:p>
            <a:fld id="{EF40C37E-B387-4013-A9F6-95F39BC72263}" type="slidenum">
              <a:rPr lang="en-HK" smtClean="0"/>
              <a:t>‹#›</a:t>
            </a:fld>
            <a:endParaRPr lang="en-HK"/>
          </a:p>
        </p:txBody>
      </p:sp>
    </p:spTree>
    <p:extLst>
      <p:ext uri="{BB962C8B-B14F-4D97-AF65-F5344CB8AC3E}">
        <p14:creationId xmlns:p14="http://schemas.microsoft.com/office/powerpoint/2010/main" val="74206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308A2-BA91-41A3-A4A7-070D9BDEC2F0}"/>
              </a:ext>
            </a:extLst>
          </p:cNvPr>
          <p:cNvSpPr>
            <a:spLocks noGrp="1"/>
          </p:cNvSpPr>
          <p:nvPr>
            <p:ph type="title"/>
          </p:nvPr>
        </p:nvSpPr>
        <p:spPr/>
        <p:txBody>
          <a:bodyPr/>
          <a:lstStyle/>
          <a:p>
            <a:r>
              <a:rPr lang="en-US"/>
              <a:t>Click to edit Master title style</a:t>
            </a:r>
            <a:endParaRPr lang="en-HK"/>
          </a:p>
        </p:txBody>
      </p:sp>
      <p:sp>
        <p:nvSpPr>
          <p:cNvPr id="3" name="Date Placeholder 2">
            <a:extLst>
              <a:ext uri="{FF2B5EF4-FFF2-40B4-BE49-F238E27FC236}">
                <a16:creationId xmlns:a16="http://schemas.microsoft.com/office/drawing/2014/main" id="{95FC7E59-9DE7-4BE0-9DF3-C5371CB9857D}"/>
              </a:ext>
            </a:extLst>
          </p:cNvPr>
          <p:cNvSpPr>
            <a:spLocks noGrp="1"/>
          </p:cNvSpPr>
          <p:nvPr>
            <p:ph type="dt" sz="half" idx="10"/>
          </p:nvPr>
        </p:nvSpPr>
        <p:spPr/>
        <p:txBody>
          <a:bodyPr/>
          <a:lstStyle/>
          <a:p>
            <a:fld id="{0A25D38E-F186-4232-8441-52358ABC40BA}" type="datetimeFigureOut">
              <a:rPr lang="en-HK" smtClean="0"/>
              <a:t>2/1/2022</a:t>
            </a:fld>
            <a:endParaRPr lang="en-HK"/>
          </a:p>
        </p:txBody>
      </p:sp>
      <p:sp>
        <p:nvSpPr>
          <p:cNvPr id="4" name="Footer Placeholder 3">
            <a:extLst>
              <a:ext uri="{FF2B5EF4-FFF2-40B4-BE49-F238E27FC236}">
                <a16:creationId xmlns:a16="http://schemas.microsoft.com/office/drawing/2014/main" id="{B450B2ED-FFD6-4DB9-B504-BE14F9441218}"/>
              </a:ext>
            </a:extLst>
          </p:cNvPr>
          <p:cNvSpPr>
            <a:spLocks noGrp="1"/>
          </p:cNvSpPr>
          <p:nvPr>
            <p:ph type="ftr" sz="quarter" idx="11"/>
          </p:nvPr>
        </p:nvSpPr>
        <p:spPr/>
        <p:txBody>
          <a:bodyPr/>
          <a:lstStyle/>
          <a:p>
            <a:endParaRPr lang="en-HK"/>
          </a:p>
        </p:txBody>
      </p:sp>
      <p:sp>
        <p:nvSpPr>
          <p:cNvPr id="5" name="Slide Number Placeholder 4">
            <a:extLst>
              <a:ext uri="{FF2B5EF4-FFF2-40B4-BE49-F238E27FC236}">
                <a16:creationId xmlns:a16="http://schemas.microsoft.com/office/drawing/2014/main" id="{02D99A9B-41C9-4EC7-8BE9-B8441D941CB8}"/>
              </a:ext>
            </a:extLst>
          </p:cNvPr>
          <p:cNvSpPr>
            <a:spLocks noGrp="1"/>
          </p:cNvSpPr>
          <p:nvPr>
            <p:ph type="sldNum" sz="quarter" idx="12"/>
          </p:nvPr>
        </p:nvSpPr>
        <p:spPr/>
        <p:txBody>
          <a:bodyPr/>
          <a:lstStyle/>
          <a:p>
            <a:fld id="{EF40C37E-B387-4013-A9F6-95F39BC72263}" type="slidenum">
              <a:rPr lang="en-HK" smtClean="0"/>
              <a:t>‹#›</a:t>
            </a:fld>
            <a:endParaRPr lang="en-HK"/>
          </a:p>
        </p:txBody>
      </p:sp>
    </p:spTree>
    <p:extLst>
      <p:ext uri="{BB962C8B-B14F-4D97-AF65-F5344CB8AC3E}">
        <p14:creationId xmlns:p14="http://schemas.microsoft.com/office/powerpoint/2010/main" val="1447684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3DF9E5-1C94-41F4-BEEC-05D34B96515F}"/>
              </a:ext>
            </a:extLst>
          </p:cNvPr>
          <p:cNvSpPr>
            <a:spLocks noGrp="1"/>
          </p:cNvSpPr>
          <p:nvPr>
            <p:ph type="dt" sz="half" idx="10"/>
          </p:nvPr>
        </p:nvSpPr>
        <p:spPr/>
        <p:txBody>
          <a:bodyPr/>
          <a:lstStyle/>
          <a:p>
            <a:fld id="{0A25D38E-F186-4232-8441-52358ABC40BA}" type="datetimeFigureOut">
              <a:rPr lang="en-HK" smtClean="0"/>
              <a:t>2/1/2022</a:t>
            </a:fld>
            <a:endParaRPr lang="en-HK"/>
          </a:p>
        </p:txBody>
      </p:sp>
      <p:sp>
        <p:nvSpPr>
          <p:cNvPr id="3" name="Footer Placeholder 2">
            <a:extLst>
              <a:ext uri="{FF2B5EF4-FFF2-40B4-BE49-F238E27FC236}">
                <a16:creationId xmlns:a16="http://schemas.microsoft.com/office/drawing/2014/main" id="{5D5A361A-1BEB-46CB-8644-DB9C93E4DD60}"/>
              </a:ext>
            </a:extLst>
          </p:cNvPr>
          <p:cNvSpPr>
            <a:spLocks noGrp="1"/>
          </p:cNvSpPr>
          <p:nvPr>
            <p:ph type="ftr" sz="quarter" idx="11"/>
          </p:nvPr>
        </p:nvSpPr>
        <p:spPr/>
        <p:txBody>
          <a:bodyPr/>
          <a:lstStyle/>
          <a:p>
            <a:endParaRPr lang="en-HK"/>
          </a:p>
        </p:txBody>
      </p:sp>
      <p:sp>
        <p:nvSpPr>
          <p:cNvPr id="4" name="Slide Number Placeholder 3">
            <a:extLst>
              <a:ext uri="{FF2B5EF4-FFF2-40B4-BE49-F238E27FC236}">
                <a16:creationId xmlns:a16="http://schemas.microsoft.com/office/drawing/2014/main" id="{48EA94D6-337C-4C92-AA19-149C6250C638}"/>
              </a:ext>
            </a:extLst>
          </p:cNvPr>
          <p:cNvSpPr>
            <a:spLocks noGrp="1"/>
          </p:cNvSpPr>
          <p:nvPr>
            <p:ph type="sldNum" sz="quarter" idx="12"/>
          </p:nvPr>
        </p:nvSpPr>
        <p:spPr/>
        <p:txBody>
          <a:bodyPr/>
          <a:lstStyle/>
          <a:p>
            <a:fld id="{EF40C37E-B387-4013-A9F6-95F39BC72263}" type="slidenum">
              <a:rPr lang="en-HK" smtClean="0"/>
              <a:t>‹#›</a:t>
            </a:fld>
            <a:endParaRPr lang="en-HK"/>
          </a:p>
        </p:txBody>
      </p:sp>
    </p:spTree>
    <p:extLst>
      <p:ext uri="{BB962C8B-B14F-4D97-AF65-F5344CB8AC3E}">
        <p14:creationId xmlns:p14="http://schemas.microsoft.com/office/powerpoint/2010/main" val="2412116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F5B2C-47F9-4388-8B64-7CD7752CC1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HK"/>
          </a:p>
        </p:txBody>
      </p:sp>
      <p:sp>
        <p:nvSpPr>
          <p:cNvPr id="3" name="Content Placeholder 2">
            <a:extLst>
              <a:ext uri="{FF2B5EF4-FFF2-40B4-BE49-F238E27FC236}">
                <a16:creationId xmlns:a16="http://schemas.microsoft.com/office/drawing/2014/main" id="{9FD9D639-F995-427C-A8CD-1C88D89788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Text Placeholder 3">
            <a:extLst>
              <a:ext uri="{FF2B5EF4-FFF2-40B4-BE49-F238E27FC236}">
                <a16:creationId xmlns:a16="http://schemas.microsoft.com/office/drawing/2014/main" id="{694CC835-567E-4F61-95F6-DD1D08876D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29B2ED-463C-42C1-B11D-869393CF9F72}"/>
              </a:ext>
            </a:extLst>
          </p:cNvPr>
          <p:cNvSpPr>
            <a:spLocks noGrp="1"/>
          </p:cNvSpPr>
          <p:nvPr>
            <p:ph type="dt" sz="half" idx="10"/>
          </p:nvPr>
        </p:nvSpPr>
        <p:spPr/>
        <p:txBody>
          <a:bodyPr/>
          <a:lstStyle/>
          <a:p>
            <a:fld id="{0A25D38E-F186-4232-8441-52358ABC40BA}" type="datetimeFigureOut">
              <a:rPr lang="en-HK" smtClean="0"/>
              <a:t>2/1/2022</a:t>
            </a:fld>
            <a:endParaRPr lang="en-HK"/>
          </a:p>
        </p:txBody>
      </p:sp>
      <p:sp>
        <p:nvSpPr>
          <p:cNvPr id="6" name="Footer Placeholder 5">
            <a:extLst>
              <a:ext uri="{FF2B5EF4-FFF2-40B4-BE49-F238E27FC236}">
                <a16:creationId xmlns:a16="http://schemas.microsoft.com/office/drawing/2014/main" id="{5340121F-04EA-4C5D-AF23-FF1A02EE2B3E}"/>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DC6D3F36-44AA-4826-BC2D-C55C5A0215F9}"/>
              </a:ext>
            </a:extLst>
          </p:cNvPr>
          <p:cNvSpPr>
            <a:spLocks noGrp="1"/>
          </p:cNvSpPr>
          <p:nvPr>
            <p:ph type="sldNum" sz="quarter" idx="12"/>
          </p:nvPr>
        </p:nvSpPr>
        <p:spPr/>
        <p:txBody>
          <a:bodyPr/>
          <a:lstStyle/>
          <a:p>
            <a:fld id="{EF40C37E-B387-4013-A9F6-95F39BC72263}" type="slidenum">
              <a:rPr lang="en-HK" smtClean="0"/>
              <a:t>‹#›</a:t>
            </a:fld>
            <a:endParaRPr lang="en-HK"/>
          </a:p>
        </p:txBody>
      </p:sp>
    </p:spTree>
    <p:extLst>
      <p:ext uri="{BB962C8B-B14F-4D97-AF65-F5344CB8AC3E}">
        <p14:creationId xmlns:p14="http://schemas.microsoft.com/office/powerpoint/2010/main" val="3568304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23869-E8A7-4C3A-9D7E-7342E8072B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HK"/>
          </a:p>
        </p:txBody>
      </p:sp>
      <p:sp>
        <p:nvSpPr>
          <p:cNvPr id="3" name="Picture Placeholder 2">
            <a:extLst>
              <a:ext uri="{FF2B5EF4-FFF2-40B4-BE49-F238E27FC236}">
                <a16:creationId xmlns:a16="http://schemas.microsoft.com/office/drawing/2014/main" id="{078BA745-832A-4CB9-8D7D-A202C481AD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HK"/>
          </a:p>
        </p:txBody>
      </p:sp>
      <p:sp>
        <p:nvSpPr>
          <p:cNvPr id="4" name="Text Placeholder 3">
            <a:extLst>
              <a:ext uri="{FF2B5EF4-FFF2-40B4-BE49-F238E27FC236}">
                <a16:creationId xmlns:a16="http://schemas.microsoft.com/office/drawing/2014/main" id="{C4A5E672-BA03-4767-8532-311B61E55E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251181-8EF4-4957-82BB-B2B7947E8CA1}"/>
              </a:ext>
            </a:extLst>
          </p:cNvPr>
          <p:cNvSpPr>
            <a:spLocks noGrp="1"/>
          </p:cNvSpPr>
          <p:nvPr>
            <p:ph type="dt" sz="half" idx="10"/>
          </p:nvPr>
        </p:nvSpPr>
        <p:spPr/>
        <p:txBody>
          <a:bodyPr/>
          <a:lstStyle/>
          <a:p>
            <a:fld id="{0A25D38E-F186-4232-8441-52358ABC40BA}" type="datetimeFigureOut">
              <a:rPr lang="en-HK" smtClean="0"/>
              <a:t>2/1/2022</a:t>
            </a:fld>
            <a:endParaRPr lang="en-HK"/>
          </a:p>
        </p:txBody>
      </p:sp>
      <p:sp>
        <p:nvSpPr>
          <p:cNvPr id="6" name="Footer Placeholder 5">
            <a:extLst>
              <a:ext uri="{FF2B5EF4-FFF2-40B4-BE49-F238E27FC236}">
                <a16:creationId xmlns:a16="http://schemas.microsoft.com/office/drawing/2014/main" id="{B8E2F9B4-C704-4695-88C5-1C2F8D0D46A9}"/>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903507BF-A940-4853-9ECB-A420C1D9EF7B}"/>
              </a:ext>
            </a:extLst>
          </p:cNvPr>
          <p:cNvSpPr>
            <a:spLocks noGrp="1"/>
          </p:cNvSpPr>
          <p:nvPr>
            <p:ph type="sldNum" sz="quarter" idx="12"/>
          </p:nvPr>
        </p:nvSpPr>
        <p:spPr/>
        <p:txBody>
          <a:bodyPr/>
          <a:lstStyle/>
          <a:p>
            <a:fld id="{EF40C37E-B387-4013-A9F6-95F39BC72263}" type="slidenum">
              <a:rPr lang="en-HK" smtClean="0"/>
              <a:t>‹#›</a:t>
            </a:fld>
            <a:endParaRPr lang="en-HK"/>
          </a:p>
        </p:txBody>
      </p:sp>
    </p:spTree>
    <p:extLst>
      <p:ext uri="{BB962C8B-B14F-4D97-AF65-F5344CB8AC3E}">
        <p14:creationId xmlns:p14="http://schemas.microsoft.com/office/powerpoint/2010/main" val="134871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C05EB9-DAC3-4076-80CF-4934DD52A1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HK"/>
          </a:p>
        </p:txBody>
      </p:sp>
      <p:sp>
        <p:nvSpPr>
          <p:cNvPr id="3" name="Text Placeholder 2">
            <a:extLst>
              <a:ext uri="{FF2B5EF4-FFF2-40B4-BE49-F238E27FC236}">
                <a16:creationId xmlns:a16="http://schemas.microsoft.com/office/drawing/2014/main" id="{11D9A2C8-3122-49E2-874F-EE850636B5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6ECECCD1-2A62-4626-837B-3EF0C56FCC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5D38E-F186-4232-8441-52358ABC40BA}" type="datetimeFigureOut">
              <a:rPr lang="en-HK" smtClean="0"/>
              <a:t>2/1/2022</a:t>
            </a:fld>
            <a:endParaRPr lang="en-HK"/>
          </a:p>
        </p:txBody>
      </p:sp>
      <p:sp>
        <p:nvSpPr>
          <p:cNvPr id="5" name="Footer Placeholder 4">
            <a:extLst>
              <a:ext uri="{FF2B5EF4-FFF2-40B4-BE49-F238E27FC236}">
                <a16:creationId xmlns:a16="http://schemas.microsoft.com/office/drawing/2014/main" id="{5DEAFCF8-DEA7-4B8D-A7E5-CF73411999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HK"/>
          </a:p>
        </p:txBody>
      </p:sp>
      <p:sp>
        <p:nvSpPr>
          <p:cNvPr id="6" name="Slide Number Placeholder 5">
            <a:extLst>
              <a:ext uri="{FF2B5EF4-FFF2-40B4-BE49-F238E27FC236}">
                <a16:creationId xmlns:a16="http://schemas.microsoft.com/office/drawing/2014/main" id="{2B5E5144-81A0-4987-8E18-8468FE68FC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40C37E-B387-4013-A9F6-95F39BC72263}" type="slidenum">
              <a:rPr lang="en-HK" smtClean="0"/>
              <a:t>‹#›</a:t>
            </a:fld>
            <a:endParaRPr lang="en-HK"/>
          </a:p>
        </p:txBody>
      </p:sp>
    </p:spTree>
    <p:extLst>
      <p:ext uri="{BB962C8B-B14F-4D97-AF65-F5344CB8AC3E}">
        <p14:creationId xmlns:p14="http://schemas.microsoft.com/office/powerpoint/2010/main" val="1899860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EBFDB7D-DD97-44CE-AFFB-458781A3DB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10;&#10;Description automatically generated with medium confidence">
            <a:extLst>
              <a:ext uri="{FF2B5EF4-FFF2-40B4-BE49-F238E27FC236}">
                <a16:creationId xmlns:a16="http://schemas.microsoft.com/office/drawing/2014/main" id="{F2C87939-9D62-4A7A-8638-17492ED48B43}"/>
              </a:ext>
            </a:extLst>
          </p:cNvPr>
          <p:cNvPicPr>
            <a:picLocks noChangeAspect="1"/>
          </p:cNvPicPr>
          <p:nvPr/>
        </p:nvPicPr>
        <p:blipFill rotWithShape="1">
          <a:blip r:embed="rId2">
            <a:extLst>
              <a:ext uri="{28A0092B-C50C-407E-A947-70E740481C1C}">
                <a14:useLocalDpi xmlns:a14="http://schemas.microsoft.com/office/drawing/2010/main" val="0"/>
              </a:ext>
            </a:extLst>
          </a:blip>
          <a:srcRect t="27091" r="1" b="17442"/>
          <a:stretch/>
        </p:blipFill>
        <p:spPr>
          <a:xfrm>
            <a:off x="-361930" y="10"/>
            <a:ext cx="9272902" cy="6857990"/>
          </a:xfrm>
          <a:custGeom>
            <a:avLst/>
            <a:gdLst/>
            <a:ahLst/>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p:spPr>
      </p:pic>
      <p:sp>
        <p:nvSpPr>
          <p:cNvPr id="12"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C93D9D27-1149-4B6C-AEBD-54F7FCEF587C}"/>
              </a:ext>
            </a:extLst>
          </p:cNvPr>
          <p:cNvSpPr txBox="1"/>
          <p:nvPr/>
        </p:nvSpPr>
        <p:spPr>
          <a:xfrm>
            <a:off x="9048749" y="3142505"/>
            <a:ext cx="3143250" cy="430887"/>
          </a:xfrm>
          <a:prstGeom prst="rect">
            <a:avLst/>
          </a:prstGeom>
          <a:noFill/>
        </p:spPr>
        <p:txBody>
          <a:bodyPr wrap="square" rtlCol="0">
            <a:spAutoFit/>
          </a:bodyPr>
          <a:lstStyle/>
          <a:p>
            <a:r>
              <a:rPr lang="en-IN" sz="2200" b="1" dirty="0"/>
              <a:t>Customer Billing System</a:t>
            </a:r>
            <a:endParaRPr lang="en-HK" sz="2200" b="1" dirty="0"/>
          </a:p>
        </p:txBody>
      </p:sp>
      <p:sp>
        <p:nvSpPr>
          <p:cNvPr id="7" name="TextBox 6">
            <a:extLst>
              <a:ext uri="{FF2B5EF4-FFF2-40B4-BE49-F238E27FC236}">
                <a16:creationId xmlns:a16="http://schemas.microsoft.com/office/drawing/2014/main" id="{A0341A83-4115-4BB1-98C8-954FC886725D}"/>
              </a:ext>
            </a:extLst>
          </p:cNvPr>
          <p:cNvSpPr txBox="1"/>
          <p:nvPr/>
        </p:nvSpPr>
        <p:spPr>
          <a:xfrm>
            <a:off x="9539287" y="3557818"/>
            <a:ext cx="2162175" cy="369332"/>
          </a:xfrm>
          <a:prstGeom prst="rect">
            <a:avLst/>
          </a:prstGeom>
          <a:noFill/>
        </p:spPr>
        <p:txBody>
          <a:bodyPr wrap="square" rtlCol="0">
            <a:spAutoFit/>
          </a:bodyPr>
          <a:lstStyle/>
          <a:p>
            <a:r>
              <a:rPr lang="en-IN" dirty="0"/>
              <a:t>Project Review - 2</a:t>
            </a:r>
            <a:endParaRPr lang="en-HK" dirty="0"/>
          </a:p>
        </p:txBody>
      </p:sp>
      <p:sp>
        <p:nvSpPr>
          <p:cNvPr id="8" name="TextBox 7">
            <a:extLst>
              <a:ext uri="{FF2B5EF4-FFF2-40B4-BE49-F238E27FC236}">
                <a16:creationId xmlns:a16="http://schemas.microsoft.com/office/drawing/2014/main" id="{308BCD0B-FC36-427F-820D-4AB0818B686E}"/>
              </a:ext>
            </a:extLst>
          </p:cNvPr>
          <p:cNvSpPr txBox="1"/>
          <p:nvPr/>
        </p:nvSpPr>
        <p:spPr>
          <a:xfrm>
            <a:off x="10722827" y="6329563"/>
            <a:ext cx="1412691" cy="369332"/>
          </a:xfrm>
          <a:prstGeom prst="rect">
            <a:avLst/>
          </a:prstGeom>
          <a:noFill/>
        </p:spPr>
        <p:txBody>
          <a:bodyPr wrap="square" rtlCol="0">
            <a:spAutoFit/>
          </a:bodyPr>
          <a:lstStyle/>
          <a:p>
            <a:r>
              <a:rPr lang="en-IN" dirty="0"/>
              <a:t>- Group 11</a:t>
            </a:r>
            <a:endParaRPr lang="en-HK" dirty="0"/>
          </a:p>
        </p:txBody>
      </p:sp>
    </p:spTree>
    <p:extLst>
      <p:ext uri="{BB962C8B-B14F-4D97-AF65-F5344CB8AC3E}">
        <p14:creationId xmlns:p14="http://schemas.microsoft.com/office/powerpoint/2010/main" val="2906540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3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3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36" name="Straight Connector 3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4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4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9" name="TextBox 8">
            <a:extLst>
              <a:ext uri="{FF2B5EF4-FFF2-40B4-BE49-F238E27FC236}">
                <a16:creationId xmlns:a16="http://schemas.microsoft.com/office/drawing/2014/main" id="{C2BD55BD-4D8B-4A41-AD71-F54F4D359DD9}"/>
              </a:ext>
            </a:extLst>
          </p:cNvPr>
          <p:cNvSpPr txBox="1"/>
          <p:nvPr/>
        </p:nvSpPr>
        <p:spPr>
          <a:xfrm>
            <a:off x="1549302" y="5358919"/>
            <a:ext cx="10020656" cy="707886"/>
          </a:xfrm>
          <a:prstGeom prst="rect">
            <a:avLst/>
          </a:prstGeom>
          <a:noFill/>
        </p:spPr>
        <p:txBody>
          <a:bodyPr wrap="square" rtlCol="0">
            <a:spAutoFit/>
          </a:bodyPr>
          <a:lstStyle/>
          <a:p>
            <a:pPr marR="2540">
              <a:spcBef>
                <a:spcPts val="440"/>
              </a:spcBef>
              <a:spcAft>
                <a:spcPts val="0"/>
              </a:spcAft>
            </a:pPr>
            <a:r>
              <a:rPr lang="en-US" sz="2000" b="1" dirty="0">
                <a:solidFill>
                  <a:schemeClr val="bg1"/>
                </a:solidFill>
                <a:effectLst/>
                <a:ea typeface="Times New Roman" panose="02020603050405020304" pitchFamily="18" charset="0"/>
              </a:rPr>
              <a:t>Write File Module dumps the Account Structure named “Customer” in a Generic Data File in the form of “CustomerName.dat” and then outputs a confirmation message.</a:t>
            </a:r>
            <a:endParaRPr lang="en-HK" sz="2000" b="1" dirty="0">
              <a:solidFill>
                <a:schemeClr val="bg1"/>
              </a:solidFill>
              <a:effectLst/>
              <a:ea typeface="Times New Roman" panose="02020603050405020304" pitchFamily="18" charset="0"/>
            </a:endParaRPr>
          </a:p>
        </p:txBody>
      </p:sp>
      <p:cxnSp>
        <p:nvCxnSpPr>
          <p:cNvPr id="29" name="Straight Connector 28">
            <a:extLst>
              <a:ext uri="{FF2B5EF4-FFF2-40B4-BE49-F238E27FC236}">
                <a16:creationId xmlns:a16="http://schemas.microsoft.com/office/drawing/2014/main" id="{DB39641B-323E-43FF-BC93-0135E4921AFC}"/>
              </a:ext>
            </a:extLst>
          </p:cNvPr>
          <p:cNvCxnSpPr>
            <a:cxnSpLocks/>
          </p:cNvCxnSpPr>
          <p:nvPr/>
        </p:nvCxnSpPr>
        <p:spPr>
          <a:xfrm>
            <a:off x="856114" y="1540717"/>
            <a:ext cx="0" cy="531728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7F52F28-921A-49BD-BF8C-336802C8BD2F}"/>
              </a:ext>
            </a:extLst>
          </p:cNvPr>
          <p:cNvSpPr txBox="1"/>
          <p:nvPr/>
        </p:nvSpPr>
        <p:spPr>
          <a:xfrm>
            <a:off x="1204039" y="488396"/>
            <a:ext cx="8509519" cy="707886"/>
          </a:xfrm>
          <a:prstGeom prst="rect">
            <a:avLst/>
          </a:prstGeom>
          <a:noFill/>
        </p:spPr>
        <p:txBody>
          <a:bodyPr wrap="square" rtlCol="0">
            <a:spAutoFit/>
          </a:bodyPr>
          <a:lstStyle/>
          <a:p>
            <a:r>
              <a:rPr lang="en-IN" sz="4000" b="1" dirty="0">
                <a:solidFill>
                  <a:srgbClr val="002060"/>
                </a:solidFill>
              </a:rPr>
              <a:t>Write File Module</a:t>
            </a:r>
            <a:endParaRPr lang="en-HK" sz="4000" b="1" dirty="0">
              <a:solidFill>
                <a:srgbClr val="002060"/>
              </a:solidFill>
            </a:endParaRPr>
          </a:p>
        </p:txBody>
      </p:sp>
      <p:cxnSp>
        <p:nvCxnSpPr>
          <p:cNvPr id="33" name="Straight Connector 32">
            <a:extLst>
              <a:ext uri="{FF2B5EF4-FFF2-40B4-BE49-F238E27FC236}">
                <a16:creationId xmlns:a16="http://schemas.microsoft.com/office/drawing/2014/main" id="{7E4507AA-24C8-4D57-8C6E-59FEF0BFEEA9}"/>
              </a:ext>
            </a:extLst>
          </p:cNvPr>
          <p:cNvCxnSpPr>
            <a:cxnSpLocks/>
          </p:cNvCxnSpPr>
          <p:nvPr/>
        </p:nvCxnSpPr>
        <p:spPr>
          <a:xfrm>
            <a:off x="1306286" y="1224274"/>
            <a:ext cx="3741575"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6" name="Picture 15" descr="Text&#10;&#10;Description automatically generated">
            <a:extLst>
              <a:ext uri="{FF2B5EF4-FFF2-40B4-BE49-F238E27FC236}">
                <a16:creationId xmlns:a16="http://schemas.microsoft.com/office/drawing/2014/main" id="{DD418BF4-307E-4DB0-852B-9388CD9E06A1}"/>
              </a:ext>
            </a:extLst>
          </p:cNvPr>
          <p:cNvPicPr>
            <a:picLocks noChangeAspect="1"/>
          </p:cNvPicPr>
          <p:nvPr/>
        </p:nvPicPr>
        <p:blipFill>
          <a:blip r:embed="rId2"/>
          <a:stretch>
            <a:fillRect/>
          </a:stretch>
        </p:blipFill>
        <p:spPr>
          <a:xfrm>
            <a:off x="2901820" y="2184041"/>
            <a:ext cx="7330278" cy="2406618"/>
          </a:xfrm>
          <a:prstGeom prst="rect">
            <a:avLst/>
          </a:prstGeom>
        </p:spPr>
      </p:pic>
    </p:spTree>
    <p:extLst>
      <p:ext uri="{BB962C8B-B14F-4D97-AF65-F5344CB8AC3E}">
        <p14:creationId xmlns:p14="http://schemas.microsoft.com/office/powerpoint/2010/main" val="3282098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3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3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36" name="Straight Connector 3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4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4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9" name="TextBox 8">
            <a:extLst>
              <a:ext uri="{FF2B5EF4-FFF2-40B4-BE49-F238E27FC236}">
                <a16:creationId xmlns:a16="http://schemas.microsoft.com/office/drawing/2014/main" id="{C2BD55BD-4D8B-4A41-AD71-F54F4D359DD9}"/>
              </a:ext>
            </a:extLst>
          </p:cNvPr>
          <p:cNvSpPr txBox="1"/>
          <p:nvPr/>
        </p:nvSpPr>
        <p:spPr>
          <a:xfrm>
            <a:off x="1541953" y="5661718"/>
            <a:ext cx="10055997" cy="707886"/>
          </a:xfrm>
          <a:prstGeom prst="rect">
            <a:avLst/>
          </a:prstGeom>
          <a:noFill/>
        </p:spPr>
        <p:txBody>
          <a:bodyPr wrap="square" rtlCol="0">
            <a:spAutoFit/>
          </a:bodyPr>
          <a:lstStyle/>
          <a:p>
            <a:pPr marR="2540">
              <a:spcBef>
                <a:spcPts val="440"/>
              </a:spcBef>
              <a:spcAft>
                <a:spcPts val="0"/>
              </a:spcAft>
            </a:pPr>
            <a:r>
              <a:rPr lang="en-US" sz="2000" b="1" dirty="0">
                <a:solidFill>
                  <a:schemeClr val="bg1"/>
                </a:solidFill>
                <a:effectLst/>
                <a:ea typeface="Times New Roman" panose="02020603050405020304" pitchFamily="18" charset="0"/>
              </a:rPr>
              <a:t>Search Module takes Customer Name as an input and then reads the “CustomerName.dat” file after which it outputs the Customer’s Details in a Structured Format.</a:t>
            </a:r>
            <a:endParaRPr lang="en-HK" sz="2000" b="1" dirty="0">
              <a:solidFill>
                <a:schemeClr val="bg1"/>
              </a:solidFill>
              <a:effectLst/>
              <a:ea typeface="Times New Roman" panose="02020603050405020304" pitchFamily="18" charset="0"/>
            </a:endParaRPr>
          </a:p>
        </p:txBody>
      </p:sp>
      <p:cxnSp>
        <p:nvCxnSpPr>
          <p:cNvPr id="29" name="Straight Connector 28">
            <a:extLst>
              <a:ext uri="{FF2B5EF4-FFF2-40B4-BE49-F238E27FC236}">
                <a16:creationId xmlns:a16="http://schemas.microsoft.com/office/drawing/2014/main" id="{DB39641B-323E-43FF-BC93-0135E4921AFC}"/>
              </a:ext>
            </a:extLst>
          </p:cNvPr>
          <p:cNvCxnSpPr>
            <a:cxnSpLocks/>
          </p:cNvCxnSpPr>
          <p:nvPr/>
        </p:nvCxnSpPr>
        <p:spPr>
          <a:xfrm>
            <a:off x="856114" y="1540717"/>
            <a:ext cx="0" cy="531728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7F52F28-921A-49BD-BF8C-336802C8BD2F}"/>
              </a:ext>
            </a:extLst>
          </p:cNvPr>
          <p:cNvSpPr txBox="1"/>
          <p:nvPr/>
        </p:nvSpPr>
        <p:spPr>
          <a:xfrm>
            <a:off x="1204039" y="488396"/>
            <a:ext cx="8509519" cy="707886"/>
          </a:xfrm>
          <a:prstGeom prst="rect">
            <a:avLst/>
          </a:prstGeom>
          <a:noFill/>
        </p:spPr>
        <p:txBody>
          <a:bodyPr wrap="square" rtlCol="0">
            <a:spAutoFit/>
          </a:bodyPr>
          <a:lstStyle/>
          <a:p>
            <a:r>
              <a:rPr lang="en-IN" sz="4000" b="1" dirty="0">
                <a:solidFill>
                  <a:srgbClr val="002060"/>
                </a:solidFill>
              </a:rPr>
              <a:t>Search Module</a:t>
            </a:r>
            <a:endParaRPr lang="en-HK" sz="4000" b="1" dirty="0">
              <a:solidFill>
                <a:srgbClr val="002060"/>
              </a:solidFill>
            </a:endParaRPr>
          </a:p>
        </p:txBody>
      </p:sp>
      <p:cxnSp>
        <p:nvCxnSpPr>
          <p:cNvPr id="33" name="Straight Connector 32">
            <a:extLst>
              <a:ext uri="{FF2B5EF4-FFF2-40B4-BE49-F238E27FC236}">
                <a16:creationId xmlns:a16="http://schemas.microsoft.com/office/drawing/2014/main" id="{7E4507AA-24C8-4D57-8C6E-59FEF0BFEEA9}"/>
              </a:ext>
            </a:extLst>
          </p:cNvPr>
          <p:cNvCxnSpPr>
            <a:cxnSpLocks/>
          </p:cNvCxnSpPr>
          <p:nvPr/>
        </p:nvCxnSpPr>
        <p:spPr>
          <a:xfrm>
            <a:off x="1306286" y="1224274"/>
            <a:ext cx="3191069"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6" name="Picture 15" descr="Text&#10;&#10;Description automatically generated">
            <a:extLst>
              <a:ext uri="{FF2B5EF4-FFF2-40B4-BE49-F238E27FC236}">
                <a16:creationId xmlns:a16="http://schemas.microsoft.com/office/drawing/2014/main" id="{A122A803-2917-4393-AB4B-3F2B24A98C65}"/>
              </a:ext>
            </a:extLst>
          </p:cNvPr>
          <p:cNvPicPr>
            <a:picLocks noChangeAspect="1"/>
          </p:cNvPicPr>
          <p:nvPr/>
        </p:nvPicPr>
        <p:blipFill>
          <a:blip r:embed="rId2"/>
          <a:stretch>
            <a:fillRect/>
          </a:stretch>
        </p:blipFill>
        <p:spPr>
          <a:xfrm>
            <a:off x="3620149" y="1799406"/>
            <a:ext cx="6265509" cy="3407252"/>
          </a:xfrm>
          <a:prstGeom prst="rect">
            <a:avLst/>
          </a:prstGeom>
        </p:spPr>
      </p:pic>
    </p:spTree>
    <p:extLst>
      <p:ext uri="{BB962C8B-B14F-4D97-AF65-F5344CB8AC3E}">
        <p14:creationId xmlns:p14="http://schemas.microsoft.com/office/powerpoint/2010/main" val="1946466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3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3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36" name="Straight Connector 3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4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4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9" name="TextBox 8">
            <a:extLst>
              <a:ext uri="{FF2B5EF4-FFF2-40B4-BE49-F238E27FC236}">
                <a16:creationId xmlns:a16="http://schemas.microsoft.com/office/drawing/2014/main" id="{C2BD55BD-4D8B-4A41-AD71-F54F4D359DD9}"/>
              </a:ext>
            </a:extLst>
          </p:cNvPr>
          <p:cNvSpPr txBox="1"/>
          <p:nvPr/>
        </p:nvSpPr>
        <p:spPr>
          <a:xfrm>
            <a:off x="1541953" y="5661718"/>
            <a:ext cx="10046665" cy="707886"/>
          </a:xfrm>
          <a:prstGeom prst="rect">
            <a:avLst/>
          </a:prstGeom>
          <a:noFill/>
        </p:spPr>
        <p:txBody>
          <a:bodyPr wrap="square" rtlCol="0">
            <a:spAutoFit/>
          </a:bodyPr>
          <a:lstStyle/>
          <a:p>
            <a:pPr marR="2540">
              <a:spcBef>
                <a:spcPts val="440"/>
              </a:spcBef>
              <a:spcAft>
                <a:spcPts val="0"/>
              </a:spcAft>
            </a:pPr>
            <a:r>
              <a:rPr lang="en-US" sz="2000" b="1" dirty="0">
                <a:solidFill>
                  <a:schemeClr val="bg1"/>
                </a:solidFill>
                <a:effectLst/>
                <a:ea typeface="Times New Roman" panose="02020603050405020304" pitchFamily="18" charset="0"/>
              </a:rPr>
              <a:t>Read File Module takes Customer Name as an input and then reads the “CustomerName.dat” file after which it loads the read data into the Account Structure named “Customer”.</a:t>
            </a:r>
            <a:endParaRPr lang="en-HK" sz="2400" b="1" dirty="0">
              <a:solidFill>
                <a:schemeClr val="bg1"/>
              </a:solidFill>
            </a:endParaRPr>
          </a:p>
        </p:txBody>
      </p:sp>
      <p:cxnSp>
        <p:nvCxnSpPr>
          <p:cNvPr id="29" name="Straight Connector 28">
            <a:extLst>
              <a:ext uri="{FF2B5EF4-FFF2-40B4-BE49-F238E27FC236}">
                <a16:creationId xmlns:a16="http://schemas.microsoft.com/office/drawing/2014/main" id="{DB39641B-323E-43FF-BC93-0135E4921AFC}"/>
              </a:ext>
            </a:extLst>
          </p:cNvPr>
          <p:cNvCxnSpPr>
            <a:cxnSpLocks/>
          </p:cNvCxnSpPr>
          <p:nvPr/>
        </p:nvCxnSpPr>
        <p:spPr>
          <a:xfrm>
            <a:off x="856114" y="1540717"/>
            <a:ext cx="0" cy="531728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7F52F28-921A-49BD-BF8C-336802C8BD2F}"/>
              </a:ext>
            </a:extLst>
          </p:cNvPr>
          <p:cNvSpPr txBox="1"/>
          <p:nvPr/>
        </p:nvSpPr>
        <p:spPr>
          <a:xfrm>
            <a:off x="1204039" y="488396"/>
            <a:ext cx="8509519" cy="707886"/>
          </a:xfrm>
          <a:prstGeom prst="rect">
            <a:avLst/>
          </a:prstGeom>
          <a:noFill/>
        </p:spPr>
        <p:txBody>
          <a:bodyPr wrap="square" rtlCol="0">
            <a:spAutoFit/>
          </a:bodyPr>
          <a:lstStyle/>
          <a:p>
            <a:r>
              <a:rPr lang="en-IN" sz="4000" b="1" dirty="0">
                <a:solidFill>
                  <a:srgbClr val="002060"/>
                </a:solidFill>
              </a:rPr>
              <a:t>Read File Module</a:t>
            </a:r>
            <a:endParaRPr lang="en-HK" sz="4000" b="1" dirty="0">
              <a:solidFill>
                <a:srgbClr val="002060"/>
              </a:solidFill>
            </a:endParaRPr>
          </a:p>
        </p:txBody>
      </p:sp>
      <p:cxnSp>
        <p:nvCxnSpPr>
          <p:cNvPr id="33" name="Straight Connector 32">
            <a:extLst>
              <a:ext uri="{FF2B5EF4-FFF2-40B4-BE49-F238E27FC236}">
                <a16:creationId xmlns:a16="http://schemas.microsoft.com/office/drawing/2014/main" id="{7E4507AA-24C8-4D57-8C6E-59FEF0BFEEA9}"/>
              </a:ext>
            </a:extLst>
          </p:cNvPr>
          <p:cNvCxnSpPr>
            <a:cxnSpLocks/>
          </p:cNvCxnSpPr>
          <p:nvPr/>
        </p:nvCxnSpPr>
        <p:spPr>
          <a:xfrm>
            <a:off x="1306286" y="1224274"/>
            <a:ext cx="363893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6" name="Picture 15" descr="Text&#10;&#10;Description automatically generated">
            <a:extLst>
              <a:ext uri="{FF2B5EF4-FFF2-40B4-BE49-F238E27FC236}">
                <a16:creationId xmlns:a16="http://schemas.microsoft.com/office/drawing/2014/main" id="{09A2E570-69D2-4EBE-85E5-24D5A9A89CCB}"/>
              </a:ext>
            </a:extLst>
          </p:cNvPr>
          <p:cNvPicPr>
            <a:picLocks noChangeAspect="1"/>
          </p:cNvPicPr>
          <p:nvPr/>
        </p:nvPicPr>
        <p:blipFill>
          <a:blip r:embed="rId2"/>
          <a:stretch>
            <a:fillRect/>
          </a:stretch>
        </p:blipFill>
        <p:spPr>
          <a:xfrm>
            <a:off x="1950486" y="1737893"/>
            <a:ext cx="8291028" cy="3382213"/>
          </a:xfrm>
          <a:prstGeom prst="rect">
            <a:avLst/>
          </a:prstGeom>
        </p:spPr>
      </p:pic>
    </p:spTree>
    <p:extLst>
      <p:ext uri="{BB962C8B-B14F-4D97-AF65-F5344CB8AC3E}">
        <p14:creationId xmlns:p14="http://schemas.microsoft.com/office/powerpoint/2010/main" val="199588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3F0863-4A8F-4A93-9818-DCD85BE51452}"/>
              </a:ext>
            </a:extLst>
          </p:cNvPr>
          <p:cNvSpPr>
            <a:spLocks noGrp="1"/>
          </p:cNvSpPr>
          <p:nvPr>
            <p:ph type="title"/>
          </p:nvPr>
        </p:nvSpPr>
        <p:spPr>
          <a:xfrm>
            <a:off x="804672" y="2668555"/>
            <a:ext cx="6437700" cy="905658"/>
          </a:xfrm>
        </p:spPr>
        <p:txBody>
          <a:bodyPr vert="horz" lIns="91440" tIns="45720" rIns="91440" bIns="45720" rtlCol="0" anchor="b">
            <a:normAutofit/>
          </a:bodyPr>
          <a:lstStyle/>
          <a:p>
            <a:r>
              <a:rPr lang="en-US" sz="5400" b="1" kern="1200" dirty="0">
                <a:solidFill>
                  <a:schemeClr val="tx1"/>
                </a:solidFill>
                <a:latin typeface="+mj-lt"/>
                <a:ea typeface="+mj-ea"/>
                <a:cs typeface="+mj-cs"/>
              </a:rPr>
              <a:t>System Design</a:t>
            </a:r>
          </a:p>
        </p:txBody>
      </p:sp>
    </p:spTree>
    <p:extLst>
      <p:ext uri="{BB962C8B-B14F-4D97-AF65-F5344CB8AC3E}">
        <p14:creationId xmlns:p14="http://schemas.microsoft.com/office/powerpoint/2010/main" val="366237888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3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3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36" name="Straight Connector 3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4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4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9" name="TextBox 8">
            <a:extLst>
              <a:ext uri="{FF2B5EF4-FFF2-40B4-BE49-F238E27FC236}">
                <a16:creationId xmlns:a16="http://schemas.microsoft.com/office/drawing/2014/main" id="{C2BD55BD-4D8B-4A41-AD71-F54F4D359DD9}"/>
              </a:ext>
            </a:extLst>
          </p:cNvPr>
          <p:cNvSpPr txBox="1"/>
          <p:nvPr/>
        </p:nvSpPr>
        <p:spPr>
          <a:xfrm>
            <a:off x="1204039" y="1520526"/>
            <a:ext cx="10421902" cy="4308872"/>
          </a:xfrm>
          <a:prstGeom prst="rect">
            <a:avLst/>
          </a:prstGeom>
          <a:noFill/>
        </p:spPr>
        <p:txBody>
          <a:bodyPr wrap="square" rtlCol="0">
            <a:spAutoFit/>
          </a:bodyPr>
          <a:lstStyle/>
          <a:p>
            <a:pPr marR="777875">
              <a:spcBef>
                <a:spcPts val="440"/>
              </a:spcBef>
              <a:spcAft>
                <a:spcPts val="0"/>
              </a:spcAft>
            </a:pPr>
            <a:r>
              <a:rPr lang="en-US" sz="1800" b="1" dirty="0">
                <a:solidFill>
                  <a:schemeClr val="bg1"/>
                </a:solidFill>
                <a:effectLst/>
                <a:ea typeface="Times New Roman" panose="02020603050405020304" pitchFamily="18" charset="0"/>
              </a:rPr>
              <a:t>MENU: </a:t>
            </a:r>
            <a:r>
              <a:rPr lang="en-US" sz="1800" b="1" dirty="0">
                <a:effectLst/>
                <a:ea typeface="Times New Roman" panose="02020603050405020304" pitchFamily="18" charset="0"/>
              </a:rPr>
              <a:t>This contains all the options that can be carried out by the program</a:t>
            </a:r>
            <a:endParaRPr lang="en-HK" sz="1800" b="1" dirty="0">
              <a:effectLst/>
              <a:ea typeface="Times New Roman" panose="02020603050405020304" pitchFamily="18" charset="0"/>
            </a:endParaRPr>
          </a:p>
          <a:p>
            <a:pPr marR="777875">
              <a:spcBef>
                <a:spcPts val="440"/>
              </a:spcBef>
              <a:spcAft>
                <a:spcPts val="0"/>
              </a:spcAft>
            </a:pPr>
            <a:r>
              <a:rPr lang="en-US" sz="1800" b="1" dirty="0">
                <a:solidFill>
                  <a:schemeClr val="bg1"/>
                </a:solidFill>
                <a:effectLst/>
                <a:ea typeface="Times New Roman" panose="02020603050405020304" pitchFamily="18" charset="0"/>
              </a:rPr>
              <a:t>OPTION: </a:t>
            </a:r>
            <a:r>
              <a:rPr lang="en-US" sz="1800" b="1" dirty="0">
                <a:effectLst/>
                <a:ea typeface="Times New Roman" panose="02020603050405020304" pitchFamily="18" charset="0"/>
              </a:rPr>
              <a:t>Option Number according to the menu</a:t>
            </a:r>
            <a:endParaRPr lang="en-HK" sz="1800" b="1" dirty="0">
              <a:effectLst/>
              <a:ea typeface="Times New Roman" panose="02020603050405020304" pitchFamily="18" charset="0"/>
            </a:endParaRPr>
          </a:p>
          <a:p>
            <a:pPr marR="777875">
              <a:spcBef>
                <a:spcPts val="440"/>
              </a:spcBef>
              <a:spcAft>
                <a:spcPts val="0"/>
              </a:spcAft>
            </a:pPr>
            <a:r>
              <a:rPr lang="en-US" sz="1800" b="1" dirty="0">
                <a:solidFill>
                  <a:schemeClr val="bg1"/>
                </a:solidFill>
                <a:effectLst/>
                <a:ea typeface="Times New Roman" panose="02020603050405020304" pitchFamily="18" charset="0"/>
              </a:rPr>
              <a:t>NAME: </a:t>
            </a:r>
            <a:r>
              <a:rPr lang="en-US" sz="1800" b="1" dirty="0">
                <a:effectLst/>
                <a:ea typeface="Times New Roman" panose="02020603050405020304" pitchFamily="18" charset="0"/>
              </a:rPr>
              <a:t>Name of the Customer entered by the user</a:t>
            </a:r>
            <a:endParaRPr lang="en-HK" sz="1800" b="1" dirty="0">
              <a:effectLst/>
              <a:ea typeface="Times New Roman" panose="02020603050405020304" pitchFamily="18" charset="0"/>
            </a:endParaRPr>
          </a:p>
          <a:p>
            <a:pPr marR="777875">
              <a:spcBef>
                <a:spcPts val="440"/>
              </a:spcBef>
              <a:spcAft>
                <a:spcPts val="0"/>
              </a:spcAft>
            </a:pPr>
            <a:r>
              <a:rPr lang="en-US" sz="1800" b="1" dirty="0">
                <a:solidFill>
                  <a:schemeClr val="bg1"/>
                </a:solidFill>
                <a:effectLst/>
                <a:ea typeface="Times New Roman" panose="02020603050405020304" pitchFamily="18" charset="0"/>
              </a:rPr>
              <a:t>BALANCE: </a:t>
            </a:r>
            <a:r>
              <a:rPr lang="en-US" sz="1800" b="1" dirty="0">
                <a:effectLst/>
                <a:ea typeface="Times New Roman" panose="02020603050405020304" pitchFamily="18" charset="0"/>
              </a:rPr>
              <a:t>Money Available in Customer’s Account</a:t>
            </a:r>
            <a:endParaRPr lang="en-HK" sz="1800" b="1" dirty="0">
              <a:effectLst/>
              <a:ea typeface="Times New Roman" panose="02020603050405020304" pitchFamily="18" charset="0"/>
            </a:endParaRPr>
          </a:p>
          <a:p>
            <a:pPr marR="777875">
              <a:spcBef>
                <a:spcPts val="440"/>
              </a:spcBef>
              <a:spcAft>
                <a:spcPts val="0"/>
              </a:spcAft>
            </a:pPr>
            <a:r>
              <a:rPr lang="en-US" sz="1800" b="1" dirty="0">
                <a:effectLst/>
                <a:ea typeface="Times New Roman" panose="02020603050405020304" pitchFamily="18" charset="0"/>
              </a:rPr>
              <a:t>  </a:t>
            </a:r>
            <a:endParaRPr lang="en-HK" sz="1800" b="1" dirty="0">
              <a:effectLst/>
              <a:ea typeface="Times New Roman" panose="02020603050405020304" pitchFamily="18" charset="0"/>
            </a:endParaRPr>
          </a:p>
          <a:p>
            <a:pPr marR="777875" lvl="0">
              <a:spcBef>
                <a:spcPts val="430"/>
              </a:spcBef>
              <a:spcAft>
                <a:spcPts val="0"/>
              </a:spcAft>
            </a:pPr>
            <a:r>
              <a:rPr lang="en-US" sz="1800" b="1" dirty="0">
                <a:solidFill>
                  <a:schemeClr val="bg1"/>
                </a:solidFill>
                <a:effectLst/>
                <a:ea typeface="Times New Roman" panose="02020603050405020304" pitchFamily="18" charset="0"/>
              </a:rPr>
              <a:t>Step 1:  </a:t>
            </a:r>
            <a:r>
              <a:rPr lang="en-US" sz="1800" b="1" dirty="0">
                <a:effectLst/>
                <a:ea typeface="Times New Roman" panose="02020603050405020304" pitchFamily="18" charset="0"/>
              </a:rPr>
              <a:t>START</a:t>
            </a:r>
            <a:endParaRPr lang="en-HK" sz="1800" b="1" dirty="0">
              <a:effectLst/>
              <a:ea typeface="Times New Roman" panose="02020603050405020304" pitchFamily="18" charset="0"/>
            </a:endParaRPr>
          </a:p>
          <a:p>
            <a:pPr marR="777875" lvl="0">
              <a:spcBef>
                <a:spcPts val="430"/>
              </a:spcBef>
              <a:spcAft>
                <a:spcPts val="0"/>
              </a:spcAft>
            </a:pPr>
            <a:r>
              <a:rPr lang="en-US" sz="1800" b="1" dirty="0">
                <a:solidFill>
                  <a:schemeClr val="bg1"/>
                </a:solidFill>
                <a:effectLst/>
                <a:ea typeface="Times New Roman" panose="02020603050405020304" pitchFamily="18" charset="0"/>
              </a:rPr>
              <a:t>Step 2: </a:t>
            </a:r>
            <a:r>
              <a:rPr lang="en-US" sz="1800" b="1" dirty="0">
                <a:effectLst/>
                <a:ea typeface="Times New Roman" panose="02020603050405020304" pitchFamily="18" charset="0"/>
              </a:rPr>
              <a:t>Print MENU</a:t>
            </a:r>
            <a:endParaRPr lang="en-HK" sz="1800" b="1" dirty="0">
              <a:effectLst/>
              <a:ea typeface="Times New Roman" panose="02020603050405020304" pitchFamily="18" charset="0"/>
            </a:endParaRPr>
          </a:p>
          <a:p>
            <a:pPr marR="777875" lvl="0">
              <a:spcBef>
                <a:spcPts val="430"/>
              </a:spcBef>
              <a:spcAft>
                <a:spcPts val="0"/>
              </a:spcAft>
            </a:pPr>
            <a:r>
              <a:rPr lang="en-US" sz="1800" b="1" dirty="0">
                <a:solidFill>
                  <a:schemeClr val="bg1"/>
                </a:solidFill>
                <a:effectLst/>
                <a:ea typeface="Times New Roman" panose="02020603050405020304" pitchFamily="18" charset="0"/>
              </a:rPr>
              <a:t>Step 3: </a:t>
            </a:r>
            <a:r>
              <a:rPr lang="en-US" sz="1800" b="1" dirty="0">
                <a:effectLst/>
                <a:ea typeface="Times New Roman" panose="02020603050405020304" pitchFamily="18" charset="0"/>
              </a:rPr>
              <a:t>Input OPTION</a:t>
            </a:r>
            <a:endParaRPr lang="en-HK" sz="1800" b="1" dirty="0">
              <a:effectLst/>
              <a:ea typeface="Times New Roman" panose="02020603050405020304" pitchFamily="18" charset="0"/>
            </a:endParaRPr>
          </a:p>
          <a:p>
            <a:pPr marR="777875" lvl="0">
              <a:spcBef>
                <a:spcPts val="430"/>
              </a:spcBef>
              <a:spcAft>
                <a:spcPts val="0"/>
              </a:spcAft>
            </a:pPr>
            <a:r>
              <a:rPr lang="en-US" sz="1800" b="1" dirty="0">
                <a:solidFill>
                  <a:schemeClr val="bg1"/>
                </a:solidFill>
                <a:effectLst/>
                <a:ea typeface="Times New Roman" panose="02020603050405020304" pitchFamily="18" charset="0"/>
              </a:rPr>
              <a:t>Step 4: </a:t>
            </a:r>
            <a:r>
              <a:rPr lang="en-US" sz="1800" b="1" dirty="0">
                <a:effectLst/>
                <a:ea typeface="Times New Roman" panose="02020603050405020304" pitchFamily="18" charset="0"/>
              </a:rPr>
              <a:t>IF OPTION==1:</a:t>
            </a:r>
            <a:endParaRPr lang="en-HK" sz="1800" b="1" dirty="0">
              <a:effectLst/>
              <a:ea typeface="Times New Roman" panose="02020603050405020304" pitchFamily="18" charset="0"/>
            </a:endParaRPr>
          </a:p>
          <a:p>
            <a:pPr marL="1371600" marR="777875">
              <a:spcBef>
                <a:spcPts val="430"/>
              </a:spcBef>
              <a:spcAft>
                <a:spcPts val="0"/>
              </a:spcAft>
            </a:pPr>
            <a:r>
              <a:rPr lang="en-US" sz="1800" b="1" dirty="0">
                <a:effectLst/>
                <a:ea typeface="Times New Roman" panose="02020603050405020304" pitchFamily="18" charset="0"/>
              </a:rPr>
              <a:t>Input Customer Details</a:t>
            </a:r>
            <a:endParaRPr lang="en-HK" sz="1800" b="1" dirty="0">
              <a:effectLst/>
              <a:ea typeface="Times New Roman" panose="02020603050405020304" pitchFamily="18" charset="0"/>
            </a:endParaRPr>
          </a:p>
          <a:p>
            <a:pPr marL="1143000" marR="777875" indent="228600">
              <a:spcBef>
                <a:spcPts val="430"/>
              </a:spcBef>
              <a:spcAft>
                <a:spcPts val="0"/>
              </a:spcAft>
            </a:pPr>
            <a:r>
              <a:rPr lang="en-US" sz="1800" b="1" dirty="0">
                <a:effectLst/>
                <a:ea typeface="Times New Roman" panose="02020603050405020304" pitchFamily="18" charset="0"/>
              </a:rPr>
              <a:t>Dump customer details in  NAME.dat file</a:t>
            </a:r>
            <a:endParaRPr lang="en-HK" sz="1800" b="1" dirty="0">
              <a:effectLst/>
              <a:ea typeface="Times New Roman" panose="02020603050405020304" pitchFamily="18" charset="0"/>
            </a:endParaRPr>
          </a:p>
          <a:p>
            <a:pPr marL="914400" marR="777875" indent="457200">
              <a:spcBef>
                <a:spcPts val="430"/>
              </a:spcBef>
              <a:spcAft>
                <a:spcPts val="0"/>
              </a:spcAft>
            </a:pPr>
            <a:r>
              <a:rPr lang="en-US" sz="1800" b="1" dirty="0">
                <a:effectLst/>
                <a:ea typeface="Times New Roman" panose="02020603050405020304" pitchFamily="18" charset="0"/>
              </a:rPr>
              <a:t>Print “Details of NAME Saved Successfully”</a:t>
            </a:r>
            <a:endParaRPr lang="en-HK" sz="1800" b="1" dirty="0">
              <a:effectLst/>
              <a:ea typeface="Times New Roman" panose="02020603050405020304" pitchFamily="18" charset="0"/>
            </a:endParaRPr>
          </a:p>
          <a:p>
            <a:pPr marL="1143000" marR="777875" indent="228600">
              <a:spcBef>
                <a:spcPts val="430"/>
              </a:spcBef>
              <a:spcAft>
                <a:spcPts val="0"/>
              </a:spcAft>
            </a:pPr>
            <a:r>
              <a:rPr lang="en-US" sz="1800" b="1" dirty="0">
                <a:effectLst/>
                <a:ea typeface="Times New Roman" panose="02020603050405020304" pitchFamily="18" charset="0"/>
              </a:rPr>
              <a:t>GOTO Step 2</a:t>
            </a:r>
            <a:endParaRPr lang="en-HK" b="1" dirty="0"/>
          </a:p>
        </p:txBody>
      </p:sp>
      <p:cxnSp>
        <p:nvCxnSpPr>
          <p:cNvPr id="29" name="Straight Connector 28">
            <a:extLst>
              <a:ext uri="{FF2B5EF4-FFF2-40B4-BE49-F238E27FC236}">
                <a16:creationId xmlns:a16="http://schemas.microsoft.com/office/drawing/2014/main" id="{DB39641B-323E-43FF-BC93-0135E4921AFC}"/>
              </a:ext>
            </a:extLst>
          </p:cNvPr>
          <p:cNvCxnSpPr>
            <a:cxnSpLocks/>
          </p:cNvCxnSpPr>
          <p:nvPr/>
        </p:nvCxnSpPr>
        <p:spPr>
          <a:xfrm>
            <a:off x="856114" y="1540717"/>
            <a:ext cx="0" cy="531728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7F52F28-921A-49BD-BF8C-336802C8BD2F}"/>
              </a:ext>
            </a:extLst>
          </p:cNvPr>
          <p:cNvSpPr txBox="1"/>
          <p:nvPr/>
        </p:nvSpPr>
        <p:spPr>
          <a:xfrm>
            <a:off x="1204039" y="488396"/>
            <a:ext cx="8509519" cy="707886"/>
          </a:xfrm>
          <a:prstGeom prst="rect">
            <a:avLst/>
          </a:prstGeom>
          <a:noFill/>
        </p:spPr>
        <p:txBody>
          <a:bodyPr wrap="square" rtlCol="0">
            <a:spAutoFit/>
          </a:bodyPr>
          <a:lstStyle/>
          <a:p>
            <a:r>
              <a:rPr lang="en-IN" sz="4000" b="1" dirty="0">
                <a:solidFill>
                  <a:srgbClr val="002060"/>
                </a:solidFill>
              </a:rPr>
              <a:t>Algorithm</a:t>
            </a:r>
            <a:endParaRPr lang="en-HK" sz="4000" b="1" dirty="0">
              <a:solidFill>
                <a:srgbClr val="002060"/>
              </a:solidFill>
            </a:endParaRPr>
          </a:p>
        </p:txBody>
      </p:sp>
      <p:cxnSp>
        <p:nvCxnSpPr>
          <p:cNvPr id="33" name="Straight Connector 32">
            <a:extLst>
              <a:ext uri="{FF2B5EF4-FFF2-40B4-BE49-F238E27FC236}">
                <a16:creationId xmlns:a16="http://schemas.microsoft.com/office/drawing/2014/main" id="{7E4507AA-24C8-4D57-8C6E-59FEF0BFEEA9}"/>
              </a:ext>
            </a:extLst>
          </p:cNvPr>
          <p:cNvCxnSpPr>
            <a:cxnSpLocks/>
          </p:cNvCxnSpPr>
          <p:nvPr/>
        </p:nvCxnSpPr>
        <p:spPr>
          <a:xfrm>
            <a:off x="1306286" y="1224274"/>
            <a:ext cx="2052734"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466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3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3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36" name="Straight Connector 3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4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4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7" name="TextBox 6">
            <a:extLst>
              <a:ext uri="{FF2B5EF4-FFF2-40B4-BE49-F238E27FC236}">
                <a16:creationId xmlns:a16="http://schemas.microsoft.com/office/drawing/2014/main" id="{90282B9A-308E-4F9C-8A82-BD4669A5244D}"/>
              </a:ext>
            </a:extLst>
          </p:cNvPr>
          <p:cNvSpPr txBox="1"/>
          <p:nvPr/>
        </p:nvSpPr>
        <p:spPr>
          <a:xfrm>
            <a:off x="1204039" y="488396"/>
            <a:ext cx="8509519" cy="707886"/>
          </a:xfrm>
          <a:prstGeom prst="rect">
            <a:avLst/>
          </a:prstGeom>
          <a:noFill/>
        </p:spPr>
        <p:txBody>
          <a:bodyPr wrap="square" rtlCol="0">
            <a:spAutoFit/>
          </a:bodyPr>
          <a:lstStyle/>
          <a:p>
            <a:r>
              <a:rPr lang="en-IN" sz="4000" b="1" dirty="0">
                <a:solidFill>
                  <a:srgbClr val="002060"/>
                </a:solidFill>
              </a:rPr>
              <a:t>Algorithm</a:t>
            </a:r>
            <a:endParaRPr lang="en-HK" sz="4000" b="1" dirty="0">
              <a:solidFill>
                <a:srgbClr val="002060"/>
              </a:solidFill>
            </a:endParaRPr>
          </a:p>
        </p:txBody>
      </p:sp>
      <p:sp>
        <p:nvSpPr>
          <p:cNvPr id="9" name="TextBox 8">
            <a:extLst>
              <a:ext uri="{FF2B5EF4-FFF2-40B4-BE49-F238E27FC236}">
                <a16:creationId xmlns:a16="http://schemas.microsoft.com/office/drawing/2014/main" id="{C2BD55BD-4D8B-4A41-AD71-F54F4D359DD9}"/>
              </a:ext>
            </a:extLst>
          </p:cNvPr>
          <p:cNvSpPr txBox="1"/>
          <p:nvPr/>
        </p:nvSpPr>
        <p:spPr>
          <a:xfrm>
            <a:off x="1204039" y="1544410"/>
            <a:ext cx="10421902" cy="4965462"/>
          </a:xfrm>
          <a:prstGeom prst="rect">
            <a:avLst/>
          </a:prstGeom>
          <a:noFill/>
        </p:spPr>
        <p:txBody>
          <a:bodyPr wrap="square" rtlCol="0">
            <a:spAutoFit/>
          </a:bodyPr>
          <a:lstStyle/>
          <a:p>
            <a:pPr marR="777875" lvl="0">
              <a:spcBef>
                <a:spcPts val="430"/>
              </a:spcBef>
              <a:spcAft>
                <a:spcPts val="0"/>
              </a:spcAft>
            </a:pPr>
            <a:r>
              <a:rPr lang="en-US" sz="1800" b="1" dirty="0">
                <a:solidFill>
                  <a:schemeClr val="bg1"/>
                </a:solidFill>
                <a:effectLst/>
                <a:ea typeface="Times New Roman" panose="02020603050405020304" pitchFamily="18" charset="0"/>
              </a:rPr>
              <a:t>Step 5: </a:t>
            </a:r>
            <a:r>
              <a:rPr lang="en-US" sz="1800" b="1" dirty="0">
                <a:effectLst/>
                <a:ea typeface="Times New Roman" panose="02020603050405020304" pitchFamily="18" charset="0"/>
              </a:rPr>
              <a:t>IF OPTION==2:</a:t>
            </a:r>
            <a:endParaRPr lang="en-HK" sz="1800" b="1" dirty="0">
              <a:effectLst/>
              <a:ea typeface="Times New Roman" panose="02020603050405020304" pitchFamily="18" charset="0"/>
            </a:endParaRPr>
          </a:p>
          <a:p>
            <a:pPr marL="914400" marR="777875">
              <a:spcBef>
                <a:spcPts val="430"/>
              </a:spcBef>
              <a:spcAft>
                <a:spcPts val="0"/>
              </a:spcAft>
            </a:pPr>
            <a:r>
              <a:rPr lang="en-US" sz="1800" b="1" dirty="0">
                <a:effectLst/>
                <a:ea typeface="Times New Roman" panose="02020603050405020304" pitchFamily="18" charset="0"/>
              </a:rPr>
              <a:t>Input Customer Name to be Searched</a:t>
            </a:r>
            <a:endParaRPr lang="en-HK" sz="1800" b="1" dirty="0">
              <a:effectLst/>
              <a:ea typeface="Times New Roman" panose="02020603050405020304" pitchFamily="18" charset="0"/>
            </a:endParaRPr>
          </a:p>
          <a:p>
            <a:pPr marL="914400" marR="777875">
              <a:spcBef>
                <a:spcPts val="430"/>
              </a:spcBef>
              <a:spcAft>
                <a:spcPts val="0"/>
              </a:spcAft>
            </a:pPr>
            <a:r>
              <a:rPr lang="en-US" sz="1800" b="1" dirty="0">
                <a:effectLst/>
                <a:ea typeface="Times New Roman" panose="02020603050405020304" pitchFamily="18" charset="0"/>
              </a:rPr>
              <a:t>Search for the NAME.dat file</a:t>
            </a:r>
            <a:endParaRPr lang="en-HK" sz="1800" b="1" dirty="0">
              <a:effectLst/>
              <a:ea typeface="Times New Roman" panose="02020603050405020304" pitchFamily="18" charset="0"/>
            </a:endParaRPr>
          </a:p>
          <a:p>
            <a:pPr marL="914400" marR="777875">
              <a:spcBef>
                <a:spcPts val="430"/>
              </a:spcBef>
              <a:spcAft>
                <a:spcPts val="0"/>
              </a:spcAft>
            </a:pPr>
            <a:r>
              <a:rPr lang="en-US" sz="1800" b="1" dirty="0">
                <a:effectLst/>
                <a:ea typeface="Times New Roman" panose="02020603050405020304" pitchFamily="18" charset="0"/>
              </a:rPr>
              <a:t>Output Customer Details</a:t>
            </a:r>
            <a:endParaRPr lang="en-HK" sz="1800" b="1" dirty="0">
              <a:effectLst/>
              <a:ea typeface="Times New Roman" panose="02020603050405020304" pitchFamily="18" charset="0"/>
            </a:endParaRPr>
          </a:p>
          <a:p>
            <a:pPr marL="914400" marR="777875">
              <a:spcBef>
                <a:spcPts val="430"/>
              </a:spcBef>
              <a:spcAft>
                <a:spcPts val="0"/>
              </a:spcAft>
            </a:pPr>
            <a:r>
              <a:rPr lang="en-US" sz="1800" b="1" dirty="0">
                <a:effectLst/>
                <a:ea typeface="Times New Roman" panose="02020603050405020304" pitchFamily="18" charset="0"/>
              </a:rPr>
              <a:t>GOTO Step 2</a:t>
            </a:r>
            <a:endParaRPr lang="en-HK" sz="1800" b="1" dirty="0">
              <a:effectLst/>
              <a:ea typeface="Times New Roman" panose="02020603050405020304" pitchFamily="18" charset="0"/>
            </a:endParaRPr>
          </a:p>
          <a:p>
            <a:pPr marR="777875" lvl="0">
              <a:spcBef>
                <a:spcPts val="430"/>
              </a:spcBef>
              <a:spcAft>
                <a:spcPts val="0"/>
              </a:spcAft>
            </a:pPr>
            <a:r>
              <a:rPr lang="en-US" sz="1800" b="1" dirty="0">
                <a:solidFill>
                  <a:schemeClr val="bg1"/>
                </a:solidFill>
                <a:effectLst/>
                <a:ea typeface="Times New Roman" panose="02020603050405020304" pitchFamily="18" charset="0"/>
              </a:rPr>
              <a:t>Step 6: </a:t>
            </a:r>
            <a:r>
              <a:rPr lang="en-US" sz="1800" b="1" dirty="0">
                <a:effectLst/>
                <a:ea typeface="Times New Roman" panose="02020603050405020304" pitchFamily="18" charset="0"/>
              </a:rPr>
              <a:t>IF OPTION==3:</a:t>
            </a:r>
            <a:endParaRPr lang="en-HK" sz="1800" b="1" dirty="0">
              <a:effectLst/>
              <a:ea typeface="Times New Roman" panose="02020603050405020304" pitchFamily="18" charset="0"/>
            </a:endParaRPr>
          </a:p>
          <a:p>
            <a:pPr marL="1371600" marR="777875">
              <a:spcBef>
                <a:spcPts val="430"/>
              </a:spcBef>
              <a:spcAft>
                <a:spcPts val="0"/>
              </a:spcAft>
            </a:pPr>
            <a:r>
              <a:rPr lang="en-US" sz="1800" b="1" dirty="0">
                <a:effectLst/>
                <a:ea typeface="Times New Roman" panose="02020603050405020304" pitchFamily="18" charset="0"/>
              </a:rPr>
              <a:t>Input Customer Name and Bill Details</a:t>
            </a:r>
            <a:endParaRPr lang="en-HK" sz="1800" b="1" dirty="0">
              <a:effectLst/>
              <a:ea typeface="Times New Roman" panose="02020603050405020304" pitchFamily="18" charset="0"/>
            </a:endParaRPr>
          </a:p>
          <a:p>
            <a:pPr marL="1371600" marR="777875">
              <a:spcBef>
                <a:spcPts val="430"/>
              </a:spcBef>
              <a:spcAft>
                <a:spcPts val="0"/>
              </a:spcAft>
            </a:pPr>
            <a:r>
              <a:rPr lang="en-US" sz="1800" b="1" dirty="0">
                <a:effectLst/>
                <a:ea typeface="Times New Roman" panose="02020603050405020304" pitchFamily="18" charset="0"/>
              </a:rPr>
              <a:t>Search and Update for the NAME.dat file</a:t>
            </a:r>
            <a:endParaRPr lang="en-HK" sz="1800" b="1" dirty="0">
              <a:effectLst/>
              <a:ea typeface="Times New Roman" panose="02020603050405020304" pitchFamily="18" charset="0"/>
            </a:endParaRPr>
          </a:p>
          <a:p>
            <a:pPr marL="1371600" marR="777875">
              <a:spcBef>
                <a:spcPts val="430"/>
              </a:spcBef>
              <a:spcAft>
                <a:spcPts val="0"/>
              </a:spcAft>
            </a:pPr>
            <a:r>
              <a:rPr lang="en-US" sz="1800" b="1" dirty="0">
                <a:effectLst/>
                <a:ea typeface="Times New Roman" panose="02020603050405020304" pitchFamily="18" charset="0"/>
              </a:rPr>
              <a:t>Print “Updated Customer Balance: Rs. BALANCE”</a:t>
            </a:r>
            <a:endParaRPr lang="en-HK" sz="1800" b="1" dirty="0">
              <a:effectLst/>
              <a:ea typeface="Times New Roman" panose="02020603050405020304" pitchFamily="18" charset="0"/>
            </a:endParaRPr>
          </a:p>
          <a:p>
            <a:pPr marL="1371600" marR="777875">
              <a:spcBef>
                <a:spcPts val="430"/>
              </a:spcBef>
              <a:spcAft>
                <a:spcPts val="0"/>
              </a:spcAft>
            </a:pPr>
            <a:r>
              <a:rPr lang="en-US" sz="1800" b="1" dirty="0">
                <a:effectLst/>
                <a:ea typeface="Times New Roman" panose="02020603050405020304" pitchFamily="18" charset="0"/>
              </a:rPr>
              <a:t>GOTO Step 2</a:t>
            </a:r>
            <a:endParaRPr lang="en-HK" sz="1800" b="1" dirty="0">
              <a:effectLst/>
              <a:ea typeface="Times New Roman" panose="02020603050405020304" pitchFamily="18" charset="0"/>
            </a:endParaRPr>
          </a:p>
          <a:p>
            <a:pPr marR="777875" lvl="0">
              <a:spcBef>
                <a:spcPts val="430"/>
              </a:spcBef>
              <a:spcAft>
                <a:spcPts val="0"/>
              </a:spcAft>
            </a:pPr>
            <a:r>
              <a:rPr lang="en-US" sz="1800" b="1" dirty="0">
                <a:solidFill>
                  <a:schemeClr val="bg1"/>
                </a:solidFill>
                <a:effectLst/>
                <a:ea typeface="Times New Roman" panose="02020603050405020304" pitchFamily="18" charset="0"/>
              </a:rPr>
              <a:t>Step 7: </a:t>
            </a:r>
            <a:r>
              <a:rPr lang="en-US" sz="1800" b="1" dirty="0">
                <a:effectLst/>
                <a:ea typeface="Times New Roman" panose="02020603050405020304" pitchFamily="18" charset="0"/>
              </a:rPr>
              <a:t>IF OPTION==4:</a:t>
            </a:r>
            <a:endParaRPr lang="en-HK" sz="1800" b="1" dirty="0">
              <a:effectLst/>
              <a:ea typeface="Times New Roman" panose="02020603050405020304" pitchFamily="18" charset="0"/>
            </a:endParaRPr>
          </a:p>
          <a:p>
            <a:pPr marL="1371600" marR="777875">
              <a:spcBef>
                <a:spcPts val="430"/>
              </a:spcBef>
              <a:spcAft>
                <a:spcPts val="0"/>
              </a:spcAft>
            </a:pPr>
            <a:r>
              <a:rPr lang="en-US" sz="1800" b="1" dirty="0">
                <a:effectLst/>
                <a:ea typeface="Times New Roman" panose="02020603050405020304" pitchFamily="18" charset="0"/>
              </a:rPr>
              <a:t>Input Customer Name and Amount to be added</a:t>
            </a:r>
            <a:endParaRPr lang="en-HK" sz="1800" b="1" dirty="0">
              <a:effectLst/>
              <a:ea typeface="Times New Roman" panose="02020603050405020304" pitchFamily="18" charset="0"/>
            </a:endParaRPr>
          </a:p>
          <a:p>
            <a:pPr marL="1371600" marR="777875">
              <a:spcBef>
                <a:spcPts val="430"/>
              </a:spcBef>
              <a:spcAft>
                <a:spcPts val="0"/>
              </a:spcAft>
            </a:pPr>
            <a:r>
              <a:rPr lang="en-US" sz="1800" b="1" dirty="0">
                <a:effectLst/>
                <a:ea typeface="Times New Roman" panose="02020603050405020304" pitchFamily="18" charset="0"/>
              </a:rPr>
              <a:t>Search and Update the NAME.dat file</a:t>
            </a:r>
            <a:endParaRPr lang="en-HK" sz="1800" b="1" dirty="0">
              <a:effectLst/>
              <a:ea typeface="Times New Roman" panose="02020603050405020304" pitchFamily="18" charset="0"/>
            </a:endParaRPr>
          </a:p>
          <a:p>
            <a:pPr marL="1371600" marR="777875">
              <a:spcBef>
                <a:spcPts val="430"/>
              </a:spcBef>
              <a:spcAft>
                <a:spcPts val="0"/>
              </a:spcAft>
            </a:pPr>
            <a:r>
              <a:rPr lang="en-US" sz="1800" b="1" dirty="0">
                <a:effectLst/>
                <a:ea typeface="Times New Roman" panose="02020603050405020304" pitchFamily="18" charset="0"/>
              </a:rPr>
              <a:t>Print “Updated Customer Balance: Rs. BALANCE”</a:t>
            </a:r>
            <a:endParaRPr lang="en-HK" sz="1800" b="1" dirty="0">
              <a:effectLst/>
              <a:ea typeface="Times New Roman" panose="02020603050405020304" pitchFamily="18" charset="0"/>
            </a:endParaRPr>
          </a:p>
          <a:p>
            <a:pPr marL="1371600" marR="777875">
              <a:spcBef>
                <a:spcPts val="430"/>
              </a:spcBef>
              <a:spcAft>
                <a:spcPts val="0"/>
              </a:spcAft>
            </a:pPr>
            <a:r>
              <a:rPr lang="en-US" sz="1800" b="1" dirty="0">
                <a:effectLst/>
                <a:ea typeface="Times New Roman" panose="02020603050405020304" pitchFamily="18" charset="0"/>
              </a:rPr>
              <a:t>GOTO Step 2</a:t>
            </a:r>
            <a:endParaRPr lang="en-HK" b="1" dirty="0"/>
          </a:p>
        </p:txBody>
      </p:sp>
      <p:cxnSp>
        <p:nvCxnSpPr>
          <p:cNvPr id="12" name="Straight Connector 11">
            <a:extLst>
              <a:ext uri="{FF2B5EF4-FFF2-40B4-BE49-F238E27FC236}">
                <a16:creationId xmlns:a16="http://schemas.microsoft.com/office/drawing/2014/main" id="{76047B35-6E2C-465E-B7DA-5DAD36B9F1DA}"/>
              </a:ext>
            </a:extLst>
          </p:cNvPr>
          <p:cNvCxnSpPr>
            <a:cxnSpLocks/>
          </p:cNvCxnSpPr>
          <p:nvPr/>
        </p:nvCxnSpPr>
        <p:spPr>
          <a:xfrm>
            <a:off x="1306286" y="1224274"/>
            <a:ext cx="2052734"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C3E0EC4-85DB-45F2-AFAD-BBFE3B24E0FB}"/>
              </a:ext>
            </a:extLst>
          </p:cNvPr>
          <p:cNvSpPr txBox="1"/>
          <p:nvPr/>
        </p:nvSpPr>
        <p:spPr>
          <a:xfrm>
            <a:off x="7787648" y="1540717"/>
            <a:ext cx="6097554" cy="1025922"/>
          </a:xfrm>
          <a:prstGeom prst="rect">
            <a:avLst/>
          </a:prstGeom>
          <a:noFill/>
        </p:spPr>
        <p:txBody>
          <a:bodyPr wrap="square">
            <a:spAutoFit/>
          </a:bodyPr>
          <a:lstStyle/>
          <a:p>
            <a:pPr marR="777875" lvl="0">
              <a:spcBef>
                <a:spcPts val="430"/>
              </a:spcBef>
              <a:spcAft>
                <a:spcPts val="0"/>
              </a:spcAft>
            </a:pPr>
            <a:r>
              <a:rPr lang="en-US" b="1" kern="1200" dirty="0">
                <a:solidFill>
                  <a:schemeClr val="bg1"/>
                </a:solidFill>
                <a:effectLst/>
                <a:ea typeface="Times New Roman" panose="02020603050405020304" pitchFamily="18" charset="0"/>
                <a:cs typeface="+mn-cs"/>
              </a:rPr>
              <a:t>Step 8:</a:t>
            </a:r>
            <a:r>
              <a:rPr lang="en-US" b="1" kern="1200" dirty="0">
                <a:solidFill>
                  <a:srgbClr val="000000"/>
                </a:solidFill>
                <a:effectLst/>
                <a:ea typeface="Times New Roman" panose="02020603050405020304" pitchFamily="18" charset="0"/>
                <a:cs typeface="+mn-cs"/>
              </a:rPr>
              <a:t> </a:t>
            </a:r>
            <a:r>
              <a:rPr lang="en-US" b="1" dirty="0">
                <a:effectLst/>
                <a:ea typeface="Times New Roman" panose="02020603050405020304" pitchFamily="18" charset="0"/>
              </a:rPr>
              <a:t>IF OPTION==5:</a:t>
            </a:r>
            <a:endParaRPr lang="en-HK" b="1" dirty="0">
              <a:effectLst/>
              <a:ea typeface="Times New Roman" panose="02020603050405020304" pitchFamily="18" charset="0"/>
            </a:endParaRPr>
          </a:p>
          <a:p>
            <a:pPr marL="1371600" marR="777875">
              <a:spcBef>
                <a:spcPts val="430"/>
              </a:spcBef>
              <a:spcAft>
                <a:spcPts val="0"/>
              </a:spcAft>
            </a:pPr>
            <a:r>
              <a:rPr lang="en-US" b="1" dirty="0">
                <a:effectLst/>
                <a:ea typeface="Times New Roman" panose="02020603050405020304" pitchFamily="18" charset="0"/>
              </a:rPr>
              <a:t>Print “Program Terminated”</a:t>
            </a:r>
            <a:endParaRPr lang="en-HK" b="1" dirty="0">
              <a:effectLst/>
              <a:ea typeface="Times New Roman" panose="02020603050405020304" pitchFamily="18" charset="0"/>
            </a:endParaRPr>
          </a:p>
          <a:p>
            <a:pPr marL="1371600" marR="777875">
              <a:spcBef>
                <a:spcPts val="430"/>
              </a:spcBef>
              <a:spcAft>
                <a:spcPts val="0"/>
              </a:spcAft>
            </a:pPr>
            <a:r>
              <a:rPr lang="en-US" b="1" dirty="0">
                <a:effectLst/>
                <a:ea typeface="Times New Roman" panose="02020603050405020304" pitchFamily="18" charset="0"/>
              </a:rPr>
              <a:t>STOP</a:t>
            </a:r>
            <a:endParaRPr lang="en-HK" b="1" dirty="0">
              <a:effectLst/>
              <a:ea typeface="Times New Roman" panose="02020603050405020304" pitchFamily="18" charset="0"/>
            </a:endParaRPr>
          </a:p>
        </p:txBody>
      </p:sp>
      <p:cxnSp>
        <p:nvCxnSpPr>
          <p:cNvPr id="5" name="Straight Connector 4">
            <a:extLst>
              <a:ext uri="{FF2B5EF4-FFF2-40B4-BE49-F238E27FC236}">
                <a16:creationId xmlns:a16="http://schemas.microsoft.com/office/drawing/2014/main" id="{4EC6D06A-BD43-4C4F-9CDB-2A34BE48A3BA}"/>
              </a:ext>
            </a:extLst>
          </p:cNvPr>
          <p:cNvCxnSpPr>
            <a:cxnSpLocks/>
          </p:cNvCxnSpPr>
          <p:nvPr/>
        </p:nvCxnSpPr>
        <p:spPr>
          <a:xfrm>
            <a:off x="856114" y="1540717"/>
            <a:ext cx="0" cy="531728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04D0023-A4DB-4107-B54D-E733F57EFA35}"/>
              </a:ext>
            </a:extLst>
          </p:cNvPr>
          <p:cNvCxnSpPr>
            <a:cxnSpLocks/>
          </p:cNvCxnSpPr>
          <p:nvPr/>
        </p:nvCxnSpPr>
        <p:spPr>
          <a:xfrm>
            <a:off x="7586586" y="1614196"/>
            <a:ext cx="0" cy="95244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7120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 name="Rectangle 4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TextBox 13">
            <a:extLst>
              <a:ext uri="{FF2B5EF4-FFF2-40B4-BE49-F238E27FC236}">
                <a16:creationId xmlns:a16="http://schemas.microsoft.com/office/drawing/2014/main" id="{8DCE0E14-9BFA-473D-B674-323132D95FD0}"/>
              </a:ext>
            </a:extLst>
          </p:cNvPr>
          <p:cNvSpPr txBox="1"/>
          <p:nvPr/>
        </p:nvSpPr>
        <p:spPr>
          <a:xfrm>
            <a:off x="2266091" y="2923887"/>
            <a:ext cx="7160357" cy="4164820"/>
          </a:xfrm>
          <a:prstGeom prst="rect">
            <a:avLst/>
          </a:prstGeom>
        </p:spPr>
        <p:txBody>
          <a:bodyPr vert="horz" lIns="91440" tIns="45720" rIns="91440" bIns="45720" rtlCol="0" anchor="t">
            <a:normAutofit/>
          </a:bodyPr>
          <a:lstStyle/>
          <a:p>
            <a:pPr algn="r">
              <a:lnSpc>
                <a:spcPct val="90000"/>
              </a:lnSpc>
              <a:spcBef>
                <a:spcPct val="0"/>
              </a:spcBef>
              <a:spcAft>
                <a:spcPts val="600"/>
              </a:spcAft>
            </a:pPr>
            <a:r>
              <a:rPr lang="en-US" sz="8000" b="1" kern="1200" dirty="0">
                <a:solidFill>
                  <a:srgbClr val="002060"/>
                </a:solidFill>
                <a:ea typeface="+mj-ea"/>
                <a:cs typeface="+mj-cs"/>
              </a:rPr>
              <a:t>Block Diagram</a:t>
            </a:r>
          </a:p>
        </p:txBody>
      </p:sp>
      <p:sp>
        <p:nvSpPr>
          <p:cNvPr id="13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33"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35" name="Straight Connector 5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36"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37"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138"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778667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3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3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36" name="Straight Connector 3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4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4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cxnSp>
        <p:nvCxnSpPr>
          <p:cNvPr id="5" name="Straight Connector 4">
            <a:extLst>
              <a:ext uri="{FF2B5EF4-FFF2-40B4-BE49-F238E27FC236}">
                <a16:creationId xmlns:a16="http://schemas.microsoft.com/office/drawing/2014/main" id="{4EC6D06A-BD43-4C4F-9CDB-2A34BE48A3BA}"/>
              </a:ext>
            </a:extLst>
          </p:cNvPr>
          <p:cNvCxnSpPr>
            <a:cxnSpLocks/>
          </p:cNvCxnSpPr>
          <p:nvPr/>
        </p:nvCxnSpPr>
        <p:spPr>
          <a:xfrm>
            <a:off x="856114" y="1540717"/>
            <a:ext cx="0" cy="531728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F59693BC-AB42-4070-BC56-4666AB7145E3}"/>
              </a:ext>
            </a:extLst>
          </p:cNvPr>
          <p:cNvSpPr/>
          <p:nvPr/>
        </p:nvSpPr>
        <p:spPr>
          <a:xfrm>
            <a:off x="5459730" y="518968"/>
            <a:ext cx="1272540" cy="76962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200" b="1" dirty="0">
                <a:solidFill>
                  <a:srgbClr val="000000"/>
                </a:solidFill>
                <a:effectLst/>
                <a:latin typeface="Times New Roman" panose="02020603050405020304" pitchFamily="18" charset="0"/>
                <a:ea typeface="Times New Roman" panose="02020603050405020304" pitchFamily="18" charset="0"/>
              </a:rPr>
              <a:t>Display MENU OPTIONS</a:t>
            </a:r>
            <a:endParaRPr lang="en-HK" sz="1200" b="1" dirty="0">
              <a:effectLst/>
              <a:latin typeface="Times New Roman" panose="02020603050405020304" pitchFamily="18" charset="0"/>
              <a:ea typeface="Times New Roman" panose="02020603050405020304" pitchFamily="18" charset="0"/>
            </a:endParaRPr>
          </a:p>
        </p:txBody>
      </p:sp>
      <p:sp>
        <p:nvSpPr>
          <p:cNvPr id="20" name="Rectangle 19">
            <a:extLst>
              <a:ext uri="{FF2B5EF4-FFF2-40B4-BE49-F238E27FC236}">
                <a16:creationId xmlns:a16="http://schemas.microsoft.com/office/drawing/2014/main" id="{574DA7AF-3CCA-4208-8030-5FB93E669863}"/>
              </a:ext>
            </a:extLst>
          </p:cNvPr>
          <p:cNvSpPr/>
          <p:nvPr/>
        </p:nvSpPr>
        <p:spPr>
          <a:xfrm>
            <a:off x="3017885" y="1772633"/>
            <a:ext cx="1272540" cy="43434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200" dirty="0">
                <a:solidFill>
                  <a:srgbClr val="000000"/>
                </a:solidFill>
                <a:effectLst/>
                <a:latin typeface="Times New Roman" panose="02020603050405020304" pitchFamily="18" charset="0"/>
                <a:ea typeface="Times New Roman" panose="02020603050405020304" pitchFamily="18" charset="0"/>
              </a:rPr>
              <a:t>IF MENU OPTION = 1</a:t>
            </a:r>
            <a:endParaRPr lang="en-HK" sz="1200" dirty="0">
              <a:effectLst/>
              <a:latin typeface="Times New Roman" panose="02020603050405020304" pitchFamily="18" charset="0"/>
              <a:ea typeface="Times New Roman" panose="02020603050405020304" pitchFamily="18" charset="0"/>
            </a:endParaRPr>
          </a:p>
        </p:txBody>
      </p:sp>
      <p:sp>
        <p:nvSpPr>
          <p:cNvPr id="21" name="Rectangle 20">
            <a:extLst>
              <a:ext uri="{FF2B5EF4-FFF2-40B4-BE49-F238E27FC236}">
                <a16:creationId xmlns:a16="http://schemas.microsoft.com/office/drawing/2014/main" id="{FC462D5D-5060-4D48-BF10-0D25AABC5D2E}"/>
              </a:ext>
            </a:extLst>
          </p:cNvPr>
          <p:cNvSpPr/>
          <p:nvPr/>
        </p:nvSpPr>
        <p:spPr>
          <a:xfrm>
            <a:off x="4618085" y="1773268"/>
            <a:ext cx="1272540" cy="4267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200">
                <a:solidFill>
                  <a:srgbClr val="000000"/>
                </a:solidFill>
                <a:effectLst/>
                <a:latin typeface="Times New Roman" panose="02020603050405020304" pitchFamily="18" charset="0"/>
                <a:ea typeface="Times New Roman" panose="02020603050405020304" pitchFamily="18" charset="0"/>
              </a:rPr>
              <a:t>IF MENU OPTION = 2</a:t>
            </a:r>
            <a:endParaRPr lang="en-HK" sz="1200">
              <a:effectLst/>
              <a:latin typeface="Times New Roman" panose="02020603050405020304" pitchFamily="18" charset="0"/>
              <a:ea typeface="Times New Roman" panose="02020603050405020304" pitchFamily="18" charset="0"/>
            </a:endParaRPr>
          </a:p>
        </p:txBody>
      </p:sp>
      <p:sp>
        <p:nvSpPr>
          <p:cNvPr id="22" name="Rectangle 21">
            <a:extLst>
              <a:ext uri="{FF2B5EF4-FFF2-40B4-BE49-F238E27FC236}">
                <a16:creationId xmlns:a16="http://schemas.microsoft.com/office/drawing/2014/main" id="{A160B729-A5F9-41A0-A826-9EECE8E5CC35}"/>
              </a:ext>
            </a:extLst>
          </p:cNvPr>
          <p:cNvSpPr/>
          <p:nvPr/>
        </p:nvSpPr>
        <p:spPr>
          <a:xfrm>
            <a:off x="6218285" y="1773268"/>
            <a:ext cx="1272540" cy="4267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200">
                <a:solidFill>
                  <a:srgbClr val="000000"/>
                </a:solidFill>
                <a:effectLst/>
                <a:latin typeface="Times New Roman" panose="02020603050405020304" pitchFamily="18" charset="0"/>
                <a:ea typeface="Times New Roman" panose="02020603050405020304" pitchFamily="18" charset="0"/>
              </a:rPr>
              <a:t>IF MENU OPTION = 3</a:t>
            </a:r>
            <a:endParaRPr lang="en-HK" sz="1200">
              <a:effectLst/>
              <a:latin typeface="Times New Roman" panose="02020603050405020304" pitchFamily="18" charset="0"/>
              <a:ea typeface="Times New Roman" panose="02020603050405020304" pitchFamily="18" charset="0"/>
            </a:endParaRPr>
          </a:p>
        </p:txBody>
      </p:sp>
      <p:sp>
        <p:nvSpPr>
          <p:cNvPr id="23" name="Rectangle 22">
            <a:extLst>
              <a:ext uri="{FF2B5EF4-FFF2-40B4-BE49-F238E27FC236}">
                <a16:creationId xmlns:a16="http://schemas.microsoft.com/office/drawing/2014/main" id="{5EF4843F-4355-4A9E-B1E7-6F45263B2ABE}"/>
              </a:ext>
            </a:extLst>
          </p:cNvPr>
          <p:cNvSpPr/>
          <p:nvPr/>
        </p:nvSpPr>
        <p:spPr>
          <a:xfrm>
            <a:off x="7810865" y="1773268"/>
            <a:ext cx="1272540" cy="4191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200">
                <a:solidFill>
                  <a:srgbClr val="000000"/>
                </a:solidFill>
                <a:effectLst/>
                <a:latin typeface="Times New Roman" panose="02020603050405020304" pitchFamily="18" charset="0"/>
                <a:ea typeface="Times New Roman" panose="02020603050405020304" pitchFamily="18" charset="0"/>
              </a:rPr>
              <a:t>IF MENU OPTION = 4</a:t>
            </a:r>
            <a:endParaRPr lang="en-HK" sz="1200">
              <a:effectLst/>
              <a:latin typeface="Times New Roman" panose="02020603050405020304" pitchFamily="18" charset="0"/>
              <a:ea typeface="Times New Roman" panose="02020603050405020304" pitchFamily="18" charset="0"/>
            </a:endParaRPr>
          </a:p>
        </p:txBody>
      </p:sp>
      <p:sp>
        <p:nvSpPr>
          <p:cNvPr id="24" name="Rectangle 23">
            <a:extLst>
              <a:ext uri="{FF2B5EF4-FFF2-40B4-BE49-F238E27FC236}">
                <a16:creationId xmlns:a16="http://schemas.microsoft.com/office/drawing/2014/main" id="{BC93FC4D-805E-45D1-8849-5D45A5471C2F}"/>
              </a:ext>
            </a:extLst>
          </p:cNvPr>
          <p:cNvSpPr/>
          <p:nvPr/>
        </p:nvSpPr>
        <p:spPr>
          <a:xfrm>
            <a:off x="3017885" y="2578735"/>
            <a:ext cx="1272540" cy="8534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200" dirty="0">
                <a:solidFill>
                  <a:srgbClr val="000000"/>
                </a:solidFill>
                <a:effectLst/>
                <a:latin typeface="Times New Roman" panose="02020603050405020304" pitchFamily="18" charset="0"/>
                <a:ea typeface="Times New Roman" panose="02020603050405020304" pitchFamily="18" charset="0"/>
              </a:rPr>
              <a:t>Input Customer Details</a:t>
            </a:r>
            <a:endParaRPr lang="en-HK" sz="1200" dirty="0">
              <a:effectLst/>
              <a:latin typeface="Times New Roman" panose="02020603050405020304" pitchFamily="18" charset="0"/>
              <a:ea typeface="Times New Roman" panose="02020603050405020304" pitchFamily="18" charset="0"/>
            </a:endParaRPr>
          </a:p>
        </p:txBody>
      </p:sp>
      <p:sp>
        <p:nvSpPr>
          <p:cNvPr id="26" name="Rectangle 25">
            <a:extLst>
              <a:ext uri="{FF2B5EF4-FFF2-40B4-BE49-F238E27FC236}">
                <a16:creationId xmlns:a16="http://schemas.microsoft.com/office/drawing/2014/main" id="{4952B5CA-1435-4947-A206-50B2EABAC374}"/>
              </a:ext>
            </a:extLst>
          </p:cNvPr>
          <p:cNvSpPr/>
          <p:nvPr/>
        </p:nvSpPr>
        <p:spPr>
          <a:xfrm>
            <a:off x="4622283" y="2567940"/>
            <a:ext cx="1272540" cy="8534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200" dirty="0">
                <a:solidFill>
                  <a:srgbClr val="000000"/>
                </a:solidFill>
                <a:effectLst/>
                <a:latin typeface="Times New Roman" panose="02020603050405020304" pitchFamily="18" charset="0"/>
                <a:ea typeface="Times New Roman" panose="02020603050405020304" pitchFamily="18" charset="0"/>
              </a:rPr>
              <a:t>Input Customer Name</a:t>
            </a:r>
            <a:endParaRPr lang="en-HK" sz="1200" dirty="0">
              <a:effectLst/>
              <a:latin typeface="Times New Roman" panose="02020603050405020304" pitchFamily="18" charset="0"/>
              <a:ea typeface="Times New Roman" panose="02020603050405020304" pitchFamily="18" charset="0"/>
            </a:endParaRPr>
          </a:p>
        </p:txBody>
      </p:sp>
      <p:sp>
        <p:nvSpPr>
          <p:cNvPr id="27" name="Rectangle 26">
            <a:extLst>
              <a:ext uri="{FF2B5EF4-FFF2-40B4-BE49-F238E27FC236}">
                <a16:creationId xmlns:a16="http://schemas.microsoft.com/office/drawing/2014/main" id="{F6C6E0DE-76EA-4BB9-8A36-032DC5BE86FC}"/>
              </a:ext>
            </a:extLst>
          </p:cNvPr>
          <p:cNvSpPr/>
          <p:nvPr/>
        </p:nvSpPr>
        <p:spPr>
          <a:xfrm>
            <a:off x="6218285" y="2575560"/>
            <a:ext cx="1272540" cy="8534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200">
                <a:solidFill>
                  <a:srgbClr val="000000"/>
                </a:solidFill>
                <a:effectLst/>
                <a:latin typeface="Times New Roman" panose="02020603050405020304" pitchFamily="18" charset="0"/>
                <a:ea typeface="Times New Roman" panose="02020603050405020304" pitchFamily="18" charset="0"/>
              </a:rPr>
              <a:t>Input Customer Name and Bill Details</a:t>
            </a:r>
            <a:endParaRPr lang="en-HK" sz="1200">
              <a:effectLst/>
              <a:latin typeface="Times New Roman" panose="02020603050405020304" pitchFamily="18" charset="0"/>
              <a:ea typeface="Times New Roman" panose="02020603050405020304" pitchFamily="18" charset="0"/>
            </a:endParaRPr>
          </a:p>
        </p:txBody>
      </p:sp>
      <p:sp>
        <p:nvSpPr>
          <p:cNvPr id="29" name="Rectangle 28">
            <a:extLst>
              <a:ext uri="{FF2B5EF4-FFF2-40B4-BE49-F238E27FC236}">
                <a16:creationId xmlns:a16="http://schemas.microsoft.com/office/drawing/2014/main" id="{7AE159A1-6F43-42C9-905C-53512D2BE61E}"/>
              </a:ext>
            </a:extLst>
          </p:cNvPr>
          <p:cNvSpPr/>
          <p:nvPr/>
        </p:nvSpPr>
        <p:spPr>
          <a:xfrm>
            <a:off x="7810865" y="2567940"/>
            <a:ext cx="1272540" cy="8534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200">
                <a:solidFill>
                  <a:srgbClr val="000000"/>
                </a:solidFill>
                <a:effectLst/>
                <a:latin typeface="Times New Roman" panose="02020603050405020304" pitchFamily="18" charset="0"/>
                <a:ea typeface="Times New Roman" panose="02020603050405020304" pitchFamily="18" charset="0"/>
              </a:rPr>
              <a:t>Input Customer Name and Amount</a:t>
            </a:r>
            <a:endParaRPr lang="en-HK" sz="1200">
              <a:effectLst/>
              <a:latin typeface="Times New Roman" panose="02020603050405020304" pitchFamily="18" charset="0"/>
              <a:ea typeface="Times New Roman" panose="02020603050405020304" pitchFamily="18" charset="0"/>
            </a:endParaRPr>
          </a:p>
        </p:txBody>
      </p:sp>
      <p:sp>
        <p:nvSpPr>
          <p:cNvPr id="31" name="Rectangle 30">
            <a:extLst>
              <a:ext uri="{FF2B5EF4-FFF2-40B4-BE49-F238E27FC236}">
                <a16:creationId xmlns:a16="http://schemas.microsoft.com/office/drawing/2014/main" id="{C559AD23-79D2-4A27-8407-D52B0CCD87E1}"/>
              </a:ext>
            </a:extLst>
          </p:cNvPr>
          <p:cNvSpPr/>
          <p:nvPr/>
        </p:nvSpPr>
        <p:spPr>
          <a:xfrm>
            <a:off x="3017885" y="3818113"/>
            <a:ext cx="1272540" cy="533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200" dirty="0">
                <a:solidFill>
                  <a:srgbClr val="000000"/>
                </a:solidFill>
                <a:effectLst/>
                <a:latin typeface="Times New Roman" panose="02020603050405020304" pitchFamily="18" charset="0"/>
                <a:ea typeface="Times New Roman" panose="02020603050405020304" pitchFamily="18" charset="0"/>
              </a:rPr>
              <a:t>Create Customer Data File</a:t>
            </a:r>
            <a:endParaRPr lang="en-HK" sz="1200" dirty="0">
              <a:effectLst/>
              <a:latin typeface="Times New Roman" panose="02020603050405020304" pitchFamily="18" charset="0"/>
              <a:ea typeface="Times New Roman" panose="02020603050405020304" pitchFamily="18" charset="0"/>
            </a:endParaRPr>
          </a:p>
        </p:txBody>
      </p:sp>
      <p:sp>
        <p:nvSpPr>
          <p:cNvPr id="33" name="Rectangle 32">
            <a:extLst>
              <a:ext uri="{FF2B5EF4-FFF2-40B4-BE49-F238E27FC236}">
                <a16:creationId xmlns:a16="http://schemas.microsoft.com/office/drawing/2014/main" id="{F3692EA4-4C57-44C1-A649-4B068F198627}"/>
              </a:ext>
            </a:extLst>
          </p:cNvPr>
          <p:cNvSpPr/>
          <p:nvPr/>
        </p:nvSpPr>
        <p:spPr>
          <a:xfrm>
            <a:off x="4618085" y="3825733"/>
            <a:ext cx="1272540" cy="51816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200">
                <a:solidFill>
                  <a:srgbClr val="000000"/>
                </a:solidFill>
                <a:effectLst/>
                <a:latin typeface="Times New Roman" panose="02020603050405020304" pitchFamily="18" charset="0"/>
                <a:ea typeface="Times New Roman" panose="02020603050405020304" pitchFamily="18" charset="0"/>
              </a:rPr>
              <a:t>Load Customer Details</a:t>
            </a:r>
            <a:endParaRPr lang="en-HK" sz="1200">
              <a:effectLst/>
              <a:latin typeface="Times New Roman" panose="02020603050405020304" pitchFamily="18" charset="0"/>
              <a:ea typeface="Times New Roman" panose="02020603050405020304" pitchFamily="18" charset="0"/>
            </a:endParaRPr>
          </a:p>
        </p:txBody>
      </p:sp>
      <p:sp>
        <p:nvSpPr>
          <p:cNvPr id="35" name="Rectangle 34">
            <a:extLst>
              <a:ext uri="{FF2B5EF4-FFF2-40B4-BE49-F238E27FC236}">
                <a16:creationId xmlns:a16="http://schemas.microsoft.com/office/drawing/2014/main" id="{50318363-56E3-4DC7-B0CD-CCB60C3FCB9F}"/>
              </a:ext>
            </a:extLst>
          </p:cNvPr>
          <p:cNvSpPr/>
          <p:nvPr/>
        </p:nvSpPr>
        <p:spPr>
          <a:xfrm>
            <a:off x="6225905" y="3818113"/>
            <a:ext cx="1272540" cy="533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200" dirty="0">
                <a:solidFill>
                  <a:srgbClr val="000000"/>
                </a:solidFill>
                <a:effectLst/>
                <a:latin typeface="Times New Roman" panose="02020603050405020304" pitchFamily="18" charset="0"/>
                <a:ea typeface="Times New Roman" panose="02020603050405020304" pitchFamily="18" charset="0"/>
              </a:rPr>
              <a:t>Update Customer Data File</a:t>
            </a:r>
            <a:endParaRPr lang="en-HK" sz="1200" dirty="0">
              <a:effectLst/>
              <a:latin typeface="Times New Roman" panose="02020603050405020304" pitchFamily="18" charset="0"/>
              <a:ea typeface="Times New Roman" panose="02020603050405020304" pitchFamily="18" charset="0"/>
            </a:endParaRPr>
          </a:p>
        </p:txBody>
      </p:sp>
      <p:sp>
        <p:nvSpPr>
          <p:cNvPr id="37" name="Rectangle 36">
            <a:extLst>
              <a:ext uri="{FF2B5EF4-FFF2-40B4-BE49-F238E27FC236}">
                <a16:creationId xmlns:a16="http://schemas.microsoft.com/office/drawing/2014/main" id="{6C4CFA2E-9BD2-4A57-954A-A5EE9F15C99E}"/>
              </a:ext>
            </a:extLst>
          </p:cNvPr>
          <p:cNvSpPr/>
          <p:nvPr/>
        </p:nvSpPr>
        <p:spPr>
          <a:xfrm>
            <a:off x="7810865" y="3810493"/>
            <a:ext cx="1272540" cy="54864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200" dirty="0">
                <a:solidFill>
                  <a:srgbClr val="000000"/>
                </a:solidFill>
                <a:effectLst/>
                <a:latin typeface="Times New Roman" panose="02020603050405020304" pitchFamily="18" charset="0"/>
                <a:ea typeface="Times New Roman" panose="02020603050405020304" pitchFamily="18" charset="0"/>
              </a:rPr>
              <a:t>Update Customer Data File</a:t>
            </a:r>
            <a:endParaRPr lang="en-HK" sz="1200" dirty="0">
              <a:effectLst/>
              <a:latin typeface="Times New Roman" panose="02020603050405020304" pitchFamily="18" charset="0"/>
              <a:ea typeface="Times New Roman" panose="02020603050405020304" pitchFamily="18" charset="0"/>
            </a:endParaRPr>
          </a:p>
        </p:txBody>
      </p:sp>
      <p:sp>
        <p:nvSpPr>
          <p:cNvPr id="39" name="Rectangle 38">
            <a:extLst>
              <a:ext uri="{FF2B5EF4-FFF2-40B4-BE49-F238E27FC236}">
                <a16:creationId xmlns:a16="http://schemas.microsoft.com/office/drawing/2014/main" id="{45B140C8-34E3-4262-B6FC-69BDCF559600}"/>
              </a:ext>
            </a:extLst>
          </p:cNvPr>
          <p:cNvSpPr/>
          <p:nvPr/>
        </p:nvSpPr>
        <p:spPr>
          <a:xfrm>
            <a:off x="3017885" y="4735296"/>
            <a:ext cx="1272540" cy="5334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200" dirty="0">
                <a:solidFill>
                  <a:srgbClr val="000000"/>
                </a:solidFill>
                <a:effectLst/>
                <a:latin typeface="Times New Roman" panose="02020603050405020304" pitchFamily="18" charset="0"/>
                <a:ea typeface="Times New Roman" panose="02020603050405020304" pitchFamily="18" charset="0"/>
              </a:rPr>
              <a:t>Output Confirmation</a:t>
            </a:r>
            <a:endParaRPr lang="en-HK" sz="1200" dirty="0">
              <a:effectLst/>
              <a:latin typeface="Times New Roman" panose="02020603050405020304" pitchFamily="18" charset="0"/>
              <a:ea typeface="Times New Roman" panose="02020603050405020304" pitchFamily="18" charset="0"/>
            </a:endParaRPr>
          </a:p>
        </p:txBody>
      </p:sp>
      <p:sp>
        <p:nvSpPr>
          <p:cNvPr id="41" name="Rectangle 40">
            <a:extLst>
              <a:ext uri="{FF2B5EF4-FFF2-40B4-BE49-F238E27FC236}">
                <a16:creationId xmlns:a16="http://schemas.microsoft.com/office/drawing/2014/main" id="{53B9BB9B-FBE6-47BC-8A00-9DA41B986B24}"/>
              </a:ext>
            </a:extLst>
          </p:cNvPr>
          <p:cNvSpPr/>
          <p:nvPr/>
        </p:nvSpPr>
        <p:spPr>
          <a:xfrm>
            <a:off x="4617864" y="4742916"/>
            <a:ext cx="1272540" cy="51816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200" dirty="0">
                <a:solidFill>
                  <a:srgbClr val="000000"/>
                </a:solidFill>
                <a:effectLst/>
                <a:latin typeface="Times New Roman" panose="02020603050405020304" pitchFamily="18" charset="0"/>
                <a:ea typeface="Times New Roman" panose="02020603050405020304" pitchFamily="18" charset="0"/>
              </a:rPr>
              <a:t>Output Confirmation</a:t>
            </a:r>
            <a:endParaRPr lang="en-HK" sz="1200" dirty="0">
              <a:effectLst/>
              <a:latin typeface="Times New Roman" panose="02020603050405020304" pitchFamily="18" charset="0"/>
              <a:ea typeface="Times New Roman" panose="02020603050405020304" pitchFamily="18" charset="0"/>
            </a:endParaRPr>
          </a:p>
        </p:txBody>
      </p:sp>
      <p:sp>
        <p:nvSpPr>
          <p:cNvPr id="43" name="Rectangle 42">
            <a:extLst>
              <a:ext uri="{FF2B5EF4-FFF2-40B4-BE49-F238E27FC236}">
                <a16:creationId xmlns:a16="http://schemas.microsoft.com/office/drawing/2014/main" id="{FEFF8BDC-1353-490D-A318-8040C932C367}"/>
              </a:ext>
            </a:extLst>
          </p:cNvPr>
          <p:cNvSpPr/>
          <p:nvPr/>
        </p:nvSpPr>
        <p:spPr>
          <a:xfrm>
            <a:off x="6225905" y="4735296"/>
            <a:ext cx="1272540" cy="5334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200" dirty="0">
                <a:solidFill>
                  <a:srgbClr val="000000"/>
                </a:solidFill>
                <a:effectLst/>
                <a:latin typeface="Times New Roman" panose="02020603050405020304" pitchFamily="18" charset="0"/>
                <a:ea typeface="Times New Roman" panose="02020603050405020304" pitchFamily="18" charset="0"/>
              </a:rPr>
              <a:t>Output Confirmation</a:t>
            </a:r>
            <a:endParaRPr lang="en-HK" sz="1200" dirty="0">
              <a:effectLst/>
              <a:latin typeface="Times New Roman" panose="02020603050405020304" pitchFamily="18" charset="0"/>
              <a:ea typeface="Times New Roman" panose="02020603050405020304" pitchFamily="18" charset="0"/>
            </a:endParaRPr>
          </a:p>
        </p:txBody>
      </p:sp>
      <p:sp>
        <p:nvSpPr>
          <p:cNvPr id="44" name="Rectangle 43">
            <a:extLst>
              <a:ext uri="{FF2B5EF4-FFF2-40B4-BE49-F238E27FC236}">
                <a16:creationId xmlns:a16="http://schemas.microsoft.com/office/drawing/2014/main" id="{D99DD088-6484-4B9F-A235-AB3AFF400D07}"/>
              </a:ext>
            </a:extLst>
          </p:cNvPr>
          <p:cNvSpPr/>
          <p:nvPr/>
        </p:nvSpPr>
        <p:spPr>
          <a:xfrm>
            <a:off x="7810865" y="4727676"/>
            <a:ext cx="1272540" cy="5486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200" dirty="0">
                <a:solidFill>
                  <a:srgbClr val="000000"/>
                </a:solidFill>
                <a:effectLst/>
                <a:latin typeface="Times New Roman" panose="02020603050405020304" pitchFamily="18" charset="0"/>
                <a:ea typeface="Times New Roman" panose="02020603050405020304" pitchFamily="18" charset="0"/>
              </a:rPr>
              <a:t>Output Confirmation</a:t>
            </a:r>
            <a:endParaRPr lang="en-HK" sz="1200" dirty="0">
              <a:effectLst/>
              <a:latin typeface="Times New Roman" panose="02020603050405020304" pitchFamily="18" charset="0"/>
              <a:ea typeface="Times New Roman" panose="02020603050405020304" pitchFamily="18" charset="0"/>
            </a:endParaRPr>
          </a:p>
        </p:txBody>
      </p:sp>
      <p:sp>
        <p:nvSpPr>
          <p:cNvPr id="45" name="Rectangle 44">
            <a:extLst>
              <a:ext uri="{FF2B5EF4-FFF2-40B4-BE49-F238E27FC236}">
                <a16:creationId xmlns:a16="http://schemas.microsoft.com/office/drawing/2014/main" id="{09FD2C6C-B08A-402C-85E0-6E20593A5C26}"/>
              </a:ext>
            </a:extLst>
          </p:cNvPr>
          <p:cNvSpPr/>
          <p:nvPr/>
        </p:nvSpPr>
        <p:spPr>
          <a:xfrm>
            <a:off x="7810865" y="5828391"/>
            <a:ext cx="1272540" cy="533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200" dirty="0">
                <a:solidFill>
                  <a:srgbClr val="000000"/>
                </a:solidFill>
                <a:effectLst/>
                <a:latin typeface="Times New Roman" panose="02020603050405020304" pitchFamily="18" charset="0"/>
                <a:ea typeface="Times New Roman" panose="02020603050405020304" pitchFamily="18" charset="0"/>
              </a:rPr>
              <a:t>IF MENU OPTION =5</a:t>
            </a:r>
            <a:endParaRPr lang="en-HK" sz="1200" dirty="0">
              <a:effectLst/>
              <a:latin typeface="Times New Roman" panose="02020603050405020304" pitchFamily="18" charset="0"/>
              <a:ea typeface="Times New Roman" panose="02020603050405020304" pitchFamily="18" charset="0"/>
            </a:endParaRPr>
          </a:p>
        </p:txBody>
      </p:sp>
      <p:sp>
        <p:nvSpPr>
          <p:cNvPr id="46" name="Rectangle 45">
            <a:extLst>
              <a:ext uri="{FF2B5EF4-FFF2-40B4-BE49-F238E27FC236}">
                <a16:creationId xmlns:a16="http://schemas.microsoft.com/office/drawing/2014/main" id="{CADC1C12-E087-483E-BCD5-F4EC1AC26A3F}"/>
              </a:ext>
            </a:extLst>
          </p:cNvPr>
          <p:cNvSpPr/>
          <p:nvPr/>
        </p:nvSpPr>
        <p:spPr>
          <a:xfrm>
            <a:off x="6216999" y="5834741"/>
            <a:ext cx="1272540" cy="5334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200" dirty="0">
                <a:solidFill>
                  <a:srgbClr val="000000"/>
                </a:solidFill>
                <a:effectLst/>
                <a:latin typeface="Times New Roman" panose="02020603050405020304" pitchFamily="18" charset="0"/>
                <a:ea typeface="Times New Roman" panose="02020603050405020304" pitchFamily="18" charset="0"/>
              </a:rPr>
              <a:t>Output Confirmation</a:t>
            </a:r>
            <a:endParaRPr lang="en-HK" sz="1200" dirty="0">
              <a:effectLst/>
              <a:latin typeface="Times New Roman" panose="02020603050405020304" pitchFamily="18" charset="0"/>
              <a:ea typeface="Times New Roman" panose="02020603050405020304" pitchFamily="18" charset="0"/>
            </a:endParaRPr>
          </a:p>
        </p:txBody>
      </p:sp>
      <p:cxnSp>
        <p:nvCxnSpPr>
          <p:cNvPr id="4" name="Straight Arrow Connector 3">
            <a:extLst>
              <a:ext uri="{FF2B5EF4-FFF2-40B4-BE49-F238E27FC236}">
                <a16:creationId xmlns:a16="http://schemas.microsoft.com/office/drawing/2014/main" id="{C824B6FA-963E-4679-A62E-A9D4B18FFC4F}"/>
              </a:ext>
            </a:extLst>
          </p:cNvPr>
          <p:cNvCxnSpPr>
            <a:stCxn id="20" idx="2"/>
            <a:endCxn id="24" idx="0"/>
          </p:cNvCxnSpPr>
          <p:nvPr/>
        </p:nvCxnSpPr>
        <p:spPr>
          <a:xfrm>
            <a:off x="3654155" y="2206973"/>
            <a:ext cx="0" cy="371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8D56669-D30A-43BB-AE85-EC429FDC2BB5}"/>
              </a:ext>
            </a:extLst>
          </p:cNvPr>
          <p:cNvCxnSpPr>
            <a:stCxn id="21" idx="2"/>
            <a:endCxn id="26" idx="0"/>
          </p:cNvCxnSpPr>
          <p:nvPr/>
        </p:nvCxnSpPr>
        <p:spPr>
          <a:xfrm>
            <a:off x="5254355" y="2199988"/>
            <a:ext cx="4198" cy="3679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29DBAF1-8B39-49D7-9E65-BA71D558822E}"/>
              </a:ext>
            </a:extLst>
          </p:cNvPr>
          <p:cNvCxnSpPr>
            <a:stCxn id="22" idx="2"/>
            <a:endCxn id="27" idx="0"/>
          </p:cNvCxnSpPr>
          <p:nvPr/>
        </p:nvCxnSpPr>
        <p:spPr>
          <a:xfrm>
            <a:off x="6854555" y="2199988"/>
            <a:ext cx="0" cy="3755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4EF019E-9A8A-465A-897C-63DA1F008D3E}"/>
              </a:ext>
            </a:extLst>
          </p:cNvPr>
          <p:cNvCxnSpPr>
            <a:stCxn id="23" idx="2"/>
            <a:endCxn id="29" idx="0"/>
          </p:cNvCxnSpPr>
          <p:nvPr/>
        </p:nvCxnSpPr>
        <p:spPr>
          <a:xfrm>
            <a:off x="8447135" y="2192368"/>
            <a:ext cx="0" cy="3755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1D5B0BC-1E42-4876-B953-F899B3D475DF}"/>
              </a:ext>
            </a:extLst>
          </p:cNvPr>
          <p:cNvCxnSpPr>
            <a:stCxn id="24" idx="2"/>
            <a:endCxn id="31" idx="0"/>
          </p:cNvCxnSpPr>
          <p:nvPr/>
        </p:nvCxnSpPr>
        <p:spPr>
          <a:xfrm>
            <a:off x="3654155" y="3432175"/>
            <a:ext cx="0" cy="3859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67A79BF-DAC4-445B-99C5-89FF619BD2EE}"/>
              </a:ext>
            </a:extLst>
          </p:cNvPr>
          <p:cNvCxnSpPr>
            <a:stCxn id="26" idx="2"/>
            <a:endCxn id="33" idx="0"/>
          </p:cNvCxnSpPr>
          <p:nvPr/>
        </p:nvCxnSpPr>
        <p:spPr>
          <a:xfrm flipH="1">
            <a:off x="5254355" y="3421380"/>
            <a:ext cx="4198" cy="4043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F5B9A3F-17BD-4861-95B0-269611497863}"/>
              </a:ext>
            </a:extLst>
          </p:cNvPr>
          <p:cNvCxnSpPr>
            <a:stCxn id="27" idx="2"/>
            <a:endCxn id="35" idx="0"/>
          </p:cNvCxnSpPr>
          <p:nvPr/>
        </p:nvCxnSpPr>
        <p:spPr>
          <a:xfrm>
            <a:off x="6854555" y="3429000"/>
            <a:ext cx="7620" cy="3891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D2B572A-7EC7-4D21-91E2-E3BF58ABE3AE}"/>
              </a:ext>
            </a:extLst>
          </p:cNvPr>
          <p:cNvCxnSpPr>
            <a:stCxn id="29" idx="2"/>
            <a:endCxn id="37" idx="0"/>
          </p:cNvCxnSpPr>
          <p:nvPr/>
        </p:nvCxnSpPr>
        <p:spPr>
          <a:xfrm>
            <a:off x="8447135" y="3421380"/>
            <a:ext cx="0" cy="3891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70BF0DF-BC90-4FE5-8306-2C4B1CD0310E}"/>
              </a:ext>
            </a:extLst>
          </p:cNvPr>
          <p:cNvCxnSpPr>
            <a:stCxn id="31" idx="2"/>
            <a:endCxn id="39" idx="0"/>
          </p:cNvCxnSpPr>
          <p:nvPr/>
        </p:nvCxnSpPr>
        <p:spPr>
          <a:xfrm>
            <a:off x="3654155" y="4351513"/>
            <a:ext cx="0" cy="3837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DA75CBB-F680-499B-A8EF-D3286D7305E9}"/>
              </a:ext>
            </a:extLst>
          </p:cNvPr>
          <p:cNvCxnSpPr>
            <a:stCxn id="33" idx="2"/>
            <a:endCxn id="41" idx="0"/>
          </p:cNvCxnSpPr>
          <p:nvPr/>
        </p:nvCxnSpPr>
        <p:spPr>
          <a:xfrm flipH="1">
            <a:off x="5254134" y="4343893"/>
            <a:ext cx="221" cy="3990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ACC49FB-A744-4208-8D3B-A4894EDF6099}"/>
              </a:ext>
            </a:extLst>
          </p:cNvPr>
          <p:cNvCxnSpPr>
            <a:stCxn id="35" idx="2"/>
            <a:endCxn id="43" idx="0"/>
          </p:cNvCxnSpPr>
          <p:nvPr/>
        </p:nvCxnSpPr>
        <p:spPr>
          <a:xfrm>
            <a:off x="6862175" y="4351513"/>
            <a:ext cx="0" cy="3837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4E7EA67-CB76-4B3C-8FB2-7004F7933628}"/>
              </a:ext>
            </a:extLst>
          </p:cNvPr>
          <p:cNvCxnSpPr>
            <a:stCxn id="37" idx="2"/>
            <a:endCxn id="44" idx="0"/>
          </p:cNvCxnSpPr>
          <p:nvPr/>
        </p:nvCxnSpPr>
        <p:spPr>
          <a:xfrm>
            <a:off x="8447135" y="4359133"/>
            <a:ext cx="0" cy="3685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A3B0683-B8A2-4AA4-B57C-B7927D8E869D}"/>
              </a:ext>
            </a:extLst>
          </p:cNvPr>
          <p:cNvCxnSpPr>
            <a:stCxn id="45" idx="1"/>
            <a:endCxn id="46" idx="3"/>
          </p:cNvCxnSpPr>
          <p:nvPr/>
        </p:nvCxnSpPr>
        <p:spPr>
          <a:xfrm flipH="1">
            <a:off x="7489539" y="6095091"/>
            <a:ext cx="321326" cy="6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7C166A8-5409-4FA8-9114-B6C92B9A340D}"/>
              </a:ext>
            </a:extLst>
          </p:cNvPr>
          <p:cNvCxnSpPr>
            <a:cxnSpLocks/>
            <a:stCxn id="46" idx="1"/>
          </p:cNvCxnSpPr>
          <p:nvPr/>
        </p:nvCxnSpPr>
        <p:spPr>
          <a:xfrm flipH="1">
            <a:off x="5836686" y="6101441"/>
            <a:ext cx="380313" cy="52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E5D3F49-E292-4C13-9C93-B050E7CEC125}"/>
              </a:ext>
            </a:extLst>
          </p:cNvPr>
          <p:cNvCxnSpPr>
            <a:cxnSpLocks/>
            <a:endCxn id="19" idx="1"/>
          </p:cNvCxnSpPr>
          <p:nvPr/>
        </p:nvCxnSpPr>
        <p:spPr>
          <a:xfrm>
            <a:off x="4153265" y="903778"/>
            <a:ext cx="13064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7B8E777-A5E4-43B2-B33B-6F7A9BA4EDDC}"/>
              </a:ext>
            </a:extLst>
          </p:cNvPr>
          <p:cNvCxnSpPr>
            <a:cxnSpLocks/>
          </p:cNvCxnSpPr>
          <p:nvPr/>
        </p:nvCxnSpPr>
        <p:spPr>
          <a:xfrm flipV="1">
            <a:off x="2328041" y="903778"/>
            <a:ext cx="0" cy="46173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5FAA2128-A71C-4737-82F9-567081D8D482}"/>
              </a:ext>
            </a:extLst>
          </p:cNvPr>
          <p:cNvCxnSpPr>
            <a:cxnSpLocks/>
          </p:cNvCxnSpPr>
          <p:nvPr/>
        </p:nvCxnSpPr>
        <p:spPr>
          <a:xfrm>
            <a:off x="2328041" y="903778"/>
            <a:ext cx="8270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FD8CF81-9E7D-4717-A248-31AE048B6D94}"/>
              </a:ext>
            </a:extLst>
          </p:cNvPr>
          <p:cNvCxnSpPr>
            <a:cxnSpLocks/>
          </p:cNvCxnSpPr>
          <p:nvPr/>
        </p:nvCxnSpPr>
        <p:spPr>
          <a:xfrm flipV="1">
            <a:off x="9807216" y="903778"/>
            <a:ext cx="0" cy="5197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2A78061-0AE4-4C64-9D25-620180BBADCF}"/>
              </a:ext>
            </a:extLst>
          </p:cNvPr>
          <p:cNvCxnSpPr>
            <a:stCxn id="19" idx="3"/>
          </p:cNvCxnSpPr>
          <p:nvPr/>
        </p:nvCxnSpPr>
        <p:spPr>
          <a:xfrm>
            <a:off x="6732270" y="903778"/>
            <a:ext cx="30749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7C3A1AA3-9ECC-444E-85D1-4B8931E75B01}"/>
              </a:ext>
            </a:extLst>
          </p:cNvPr>
          <p:cNvCxnSpPr>
            <a:endCxn id="45" idx="3"/>
          </p:cNvCxnSpPr>
          <p:nvPr/>
        </p:nvCxnSpPr>
        <p:spPr>
          <a:xfrm flipH="1" flipV="1">
            <a:off x="9083405" y="6095091"/>
            <a:ext cx="723811" cy="6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C47BF29-A664-4530-82F4-FDCBD70B5B47}"/>
              </a:ext>
            </a:extLst>
          </p:cNvPr>
          <p:cNvCxnSpPr/>
          <p:nvPr/>
        </p:nvCxnSpPr>
        <p:spPr>
          <a:xfrm>
            <a:off x="2328041" y="5521124"/>
            <a:ext cx="61190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97A31633-FACD-458C-B57A-AFA10FB56538}"/>
              </a:ext>
            </a:extLst>
          </p:cNvPr>
          <p:cNvCxnSpPr>
            <a:stCxn id="44" idx="2"/>
          </p:cNvCxnSpPr>
          <p:nvPr/>
        </p:nvCxnSpPr>
        <p:spPr>
          <a:xfrm>
            <a:off x="8447135" y="5276316"/>
            <a:ext cx="0" cy="2448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92A3FF9-5472-4AEA-B2C3-49E38B643A45}"/>
              </a:ext>
            </a:extLst>
          </p:cNvPr>
          <p:cNvCxnSpPr>
            <a:stCxn id="43" idx="2"/>
          </p:cNvCxnSpPr>
          <p:nvPr/>
        </p:nvCxnSpPr>
        <p:spPr>
          <a:xfrm>
            <a:off x="6862175" y="5268696"/>
            <a:ext cx="0" cy="2524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7AA6067-612F-4424-8345-66F7F3141312}"/>
              </a:ext>
            </a:extLst>
          </p:cNvPr>
          <p:cNvCxnSpPr>
            <a:stCxn id="41" idx="2"/>
          </p:cNvCxnSpPr>
          <p:nvPr/>
        </p:nvCxnSpPr>
        <p:spPr>
          <a:xfrm>
            <a:off x="5254134" y="5261076"/>
            <a:ext cx="0" cy="260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604CD35-A852-4E32-8A26-FEC64E3649A0}"/>
              </a:ext>
            </a:extLst>
          </p:cNvPr>
          <p:cNvCxnSpPr>
            <a:stCxn id="39" idx="2"/>
          </p:cNvCxnSpPr>
          <p:nvPr/>
        </p:nvCxnSpPr>
        <p:spPr>
          <a:xfrm>
            <a:off x="3654155" y="5268696"/>
            <a:ext cx="0" cy="2524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E7F1EAC-17A7-4643-BD3D-54E1D91CC850}"/>
              </a:ext>
            </a:extLst>
          </p:cNvPr>
          <p:cNvCxnSpPr>
            <a:stCxn id="20" idx="0"/>
          </p:cNvCxnSpPr>
          <p:nvPr/>
        </p:nvCxnSpPr>
        <p:spPr>
          <a:xfrm flipV="1">
            <a:off x="3654155" y="1540717"/>
            <a:ext cx="0" cy="2319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202C219-74C9-489B-9E7E-097A95513E2F}"/>
              </a:ext>
            </a:extLst>
          </p:cNvPr>
          <p:cNvCxnSpPr/>
          <p:nvPr/>
        </p:nvCxnSpPr>
        <p:spPr>
          <a:xfrm>
            <a:off x="3654155" y="1540717"/>
            <a:ext cx="47929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AE12CE6-12D1-4BD0-99B8-12CF0FD64D11}"/>
              </a:ext>
            </a:extLst>
          </p:cNvPr>
          <p:cNvCxnSpPr>
            <a:endCxn id="23" idx="0"/>
          </p:cNvCxnSpPr>
          <p:nvPr/>
        </p:nvCxnSpPr>
        <p:spPr>
          <a:xfrm>
            <a:off x="8447135" y="1540717"/>
            <a:ext cx="0" cy="2325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6B9FCEF-8889-4B70-B2D9-284EB6FBFA42}"/>
              </a:ext>
            </a:extLst>
          </p:cNvPr>
          <p:cNvCxnSpPr>
            <a:stCxn id="19" idx="2"/>
          </p:cNvCxnSpPr>
          <p:nvPr/>
        </p:nvCxnSpPr>
        <p:spPr>
          <a:xfrm>
            <a:off x="6096000" y="1288588"/>
            <a:ext cx="0" cy="2521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D04A203-414C-49DF-9215-F653472BDA66}"/>
              </a:ext>
            </a:extLst>
          </p:cNvPr>
          <p:cNvCxnSpPr>
            <a:stCxn id="21" idx="0"/>
          </p:cNvCxnSpPr>
          <p:nvPr/>
        </p:nvCxnSpPr>
        <p:spPr>
          <a:xfrm flipH="1" flipV="1">
            <a:off x="5254134" y="1540717"/>
            <a:ext cx="221" cy="2325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19CC935-3979-4624-B0C5-68A6C6777D7A}"/>
              </a:ext>
            </a:extLst>
          </p:cNvPr>
          <p:cNvCxnSpPr>
            <a:stCxn id="22" idx="0"/>
          </p:cNvCxnSpPr>
          <p:nvPr/>
        </p:nvCxnSpPr>
        <p:spPr>
          <a:xfrm flipH="1" flipV="1">
            <a:off x="6846935" y="1540716"/>
            <a:ext cx="7620" cy="2325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3CE37679-D379-4FE2-B971-A3C85C853508}"/>
              </a:ext>
            </a:extLst>
          </p:cNvPr>
          <p:cNvSpPr/>
          <p:nvPr/>
        </p:nvSpPr>
        <p:spPr>
          <a:xfrm>
            <a:off x="3169687" y="513495"/>
            <a:ext cx="987016" cy="76962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200" b="1" dirty="0">
                <a:solidFill>
                  <a:srgbClr val="000000"/>
                </a:solidFill>
                <a:effectLst/>
                <a:latin typeface="Times New Roman" panose="02020603050405020304" pitchFamily="18" charset="0"/>
                <a:ea typeface="Times New Roman" panose="02020603050405020304" pitchFamily="18" charset="0"/>
              </a:rPr>
              <a:t>Start</a:t>
            </a:r>
            <a:endParaRPr lang="en-HK" sz="1200" b="1" dirty="0">
              <a:effectLst/>
              <a:latin typeface="Times New Roman" panose="02020603050405020304" pitchFamily="18" charset="0"/>
              <a:ea typeface="Times New Roman" panose="02020603050405020304" pitchFamily="18" charset="0"/>
            </a:endParaRPr>
          </a:p>
        </p:txBody>
      </p:sp>
      <p:sp>
        <p:nvSpPr>
          <p:cNvPr id="66" name="Rectangle 65">
            <a:extLst>
              <a:ext uri="{FF2B5EF4-FFF2-40B4-BE49-F238E27FC236}">
                <a16:creationId xmlns:a16="http://schemas.microsoft.com/office/drawing/2014/main" id="{18B34634-8F8C-4D48-9E2F-2D9D72F8725A}"/>
              </a:ext>
            </a:extLst>
          </p:cNvPr>
          <p:cNvSpPr/>
          <p:nvPr/>
        </p:nvSpPr>
        <p:spPr>
          <a:xfrm>
            <a:off x="4825900" y="5740942"/>
            <a:ext cx="987016" cy="76962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200" b="1" dirty="0">
                <a:solidFill>
                  <a:srgbClr val="000000"/>
                </a:solidFill>
                <a:effectLst/>
                <a:latin typeface="Times New Roman" panose="02020603050405020304" pitchFamily="18" charset="0"/>
                <a:ea typeface="Times New Roman" panose="02020603050405020304" pitchFamily="18" charset="0"/>
              </a:rPr>
              <a:t>Stop</a:t>
            </a:r>
            <a:endParaRPr lang="en-HK" sz="12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66524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3F0863-4A8F-4A93-9818-DCD85BE51452}"/>
              </a:ext>
            </a:extLst>
          </p:cNvPr>
          <p:cNvSpPr>
            <a:spLocks noGrp="1"/>
          </p:cNvSpPr>
          <p:nvPr>
            <p:ph type="title"/>
          </p:nvPr>
        </p:nvSpPr>
        <p:spPr>
          <a:xfrm>
            <a:off x="459437" y="2407298"/>
            <a:ext cx="6949067" cy="905658"/>
          </a:xfrm>
        </p:spPr>
        <p:txBody>
          <a:bodyPr vert="horz" lIns="91440" tIns="45720" rIns="91440" bIns="45720" rtlCol="0" anchor="b">
            <a:normAutofit/>
          </a:bodyPr>
          <a:lstStyle/>
          <a:p>
            <a:r>
              <a:rPr lang="en-US" sz="5400" b="1" kern="1200" dirty="0">
                <a:solidFill>
                  <a:schemeClr val="tx1"/>
                </a:solidFill>
                <a:latin typeface="+mj-lt"/>
                <a:ea typeface="+mj-ea"/>
                <a:cs typeface="+mj-cs"/>
              </a:rPr>
              <a:t>System Implementation</a:t>
            </a:r>
          </a:p>
        </p:txBody>
      </p:sp>
      <p:sp>
        <p:nvSpPr>
          <p:cNvPr id="3" name="TextBox 2">
            <a:extLst>
              <a:ext uri="{FF2B5EF4-FFF2-40B4-BE49-F238E27FC236}">
                <a16:creationId xmlns:a16="http://schemas.microsoft.com/office/drawing/2014/main" id="{E255D475-C9C5-4C05-BF77-FF49891A187A}"/>
              </a:ext>
            </a:extLst>
          </p:cNvPr>
          <p:cNvSpPr txBox="1"/>
          <p:nvPr/>
        </p:nvSpPr>
        <p:spPr>
          <a:xfrm>
            <a:off x="459437" y="3435141"/>
            <a:ext cx="6820677" cy="646331"/>
          </a:xfrm>
          <a:prstGeom prst="rect">
            <a:avLst/>
          </a:prstGeom>
          <a:noFill/>
        </p:spPr>
        <p:txBody>
          <a:bodyPr wrap="square" rtlCol="0">
            <a:spAutoFit/>
          </a:bodyPr>
          <a:lstStyle/>
          <a:p>
            <a:r>
              <a:rPr lang="en-US" sz="1800" dirty="0">
                <a:solidFill>
                  <a:schemeClr val="accent4">
                    <a:lumMod val="40000"/>
                    <a:lumOff val="60000"/>
                  </a:schemeClr>
                </a:solidFill>
                <a:effectLst/>
                <a:latin typeface="+mj-lt"/>
                <a:ea typeface="Times New Roman" panose="02020603050405020304" pitchFamily="18" charset="0"/>
              </a:rPr>
              <a:t>The program is an amalgamation of 5 Modules that are accessed by the users using the Main Module</a:t>
            </a:r>
            <a:endParaRPr lang="en-HK" dirty="0">
              <a:solidFill>
                <a:schemeClr val="accent4">
                  <a:lumMod val="40000"/>
                  <a:lumOff val="60000"/>
                </a:schemeClr>
              </a:solidFill>
              <a:latin typeface="+mj-lt"/>
            </a:endParaRPr>
          </a:p>
        </p:txBody>
      </p:sp>
    </p:spTree>
    <p:extLst>
      <p:ext uri="{BB962C8B-B14F-4D97-AF65-F5344CB8AC3E}">
        <p14:creationId xmlns:p14="http://schemas.microsoft.com/office/powerpoint/2010/main" val="39131840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3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3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36" name="Straight Connector 3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4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4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9" name="TextBox 8">
            <a:extLst>
              <a:ext uri="{FF2B5EF4-FFF2-40B4-BE49-F238E27FC236}">
                <a16:creationId xmlns:a16="http://schemas.microsoft.com/office/drawing/2014/main" id="{C2BD55BD-4D8B-4A41-AD71-F54F4D359DD9}"/>
              </a:ext>
            </a:extLst>
          </p:cNvPr>
          <p:cNvSpPr txBox="1"/>
          <p:nvPr/>
        </p:nvSpPr>
        <p:spPr>
          <a:xfrm>
            <a:off x="1478485" y="3436262"/>
            <a:ext cx="10132772" cy="1200329"/>
          </a:xfrm>
          <a:prstGeom prst="rect">
            <a:avLst/>
          </a:prstGeom>
          <a:noFill/>
        </p:spPr>
        <p:txBody>
          <a:bodyPr wrap="square" rtlCol="0">
            <a:spAutoFit/>
          </a:bodyPr>
          <a:lstStyle/>
          <a:p>
            <a:pPr marR="2540">
              <a:spcBef>
                <a:spcPts val="440"/>
              </a:spcBef>
              <a:spcAft>
                <a:spcPts val="0"/>
              </a:spcAft>
            </a:pPr>
            <a:r>
              <a:rPr lang="en-US" sz="2400" b="1" dirty="0">
                <a:solidFill>
                  <a:schemeClr val="bg1"/>
                </a:solidFill>
                <a:effectLst/>
                <a:ea typeface="Times New Roman" panose="02020603050405020304" pitchFamily="18" charset="0"/>
              </a:rPr>
              <a:t>Main Module has an infinite loop that Executes the User Command as per the value returned by the Option Module. The loop can only be exited when the Value returned by the Option Module is “5”.</a:t>
            </a:r>
            <a:endParaRPr lang="en-HK" sz="2400" b="1" dirty="0">
              <a:solidFill>
                <a:schemeClr val="bg1"/>
              </a:solidFill>
              <a:effectLst/>
              <a:ea typeface="Times New Roman" panose="02020603050405020304" pitchFamily="18" charset="0"/>
            </a:endParaRPr>
          </a:p>
        </p:txBody>
      </p:sp>
      <p:cxnSp>
        <p:nvCxnSpPr>
          <p:cNvPr id="29" name="Straight Connector 28">
            <a:extLst>
              <a:ext uri="{FF2B5EF4-FFF2-40B4-BE49-F238E27FC236}">
                <a16:creationId xmlns:a16="http://schemas.microsoft.com/office/drawing/2014/main" id="{DB39641B-323E-43FF-BC93-0135E4921AFC}"/>
              </a:ext>
            </a:extLst>
          </p:cNvPr>
          <p:cNvCxnSpPr>
            <a:cxnSpLocks/>
          </p:cNvCxnSpPr>
          <p:nvPr/>
        </p:nvCxnSpPr>
        <p:spPr>
          <a:xfrm>
            <a:off x="856114" y="1540717"/>
            <a:ext cx="0" cy="531728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7F52F28-921A-49BD-BF8C-336802C8BD2F}"/>
              </a:ext>
            </a:extLst>
          </p:cNvPr>
          <p:cNvSpPr txBox="1"/>
          <p:nvPr/>
        </p:nvSpPr>
        <p:spPr>
          <a:xfrm>
            <a:off x="4703018" y="2203988"/>
            <a:ext cx="8509519" cy="707886"/>
          </a:xfrm>
          <a:prstGeom prst="rect">
            <a:avLst/>
          </a:prstGeom>
          <a:noFill/>
        </p:spPr>
        <p:txBody>
          <a:bodyPr wrap="square" rtlCol="0">
            <a:spAutoFit/>
          </a:bodyPr>
          <a:lstStyle/>
          <a:p>
            <a:r>
              <a:rPr lang="en-IN" sz="4000" b="1" dirty="0">
                <a:solidFill>
                  <a:srgbClr val="002060"/>
                </a:solidFill>
              </a:rPr>
              <a:t>Main Module</a:t>
            </a:r>
            <a:endParaRPr lang="en-HK" sz="4000" b="1" dirty="0">
              <a:solidFill>
                <a:srgbClr val="002060"/>
              </a:solidFill>
            </a:endParaRPr>
          </a:p>
        </p:txBody>
      </p:sp>
      <p:cxnSp>
        <p:nvCxnSpPr>
          <p:cNvPr id="33" name="Straight Connector 32">
            <a:extLst>
              <a:ext uri="{FF2B5EF4-FFF2-40B4-BE49-F238E27FC236}">
                <a16:creationId xmlns:a16="http://schemas.microsoft.com/office/drawing/2014/main" id="{7E4507AA-24C8-4D57-8C6E-59FEF0BFEEA9}"/>
              </a:ext>
            </a:extLst>
          </p:cNvPr>
          <p:cNvCxnSpPr>
            <a:cxnSpLocks/>
          </p:cNvCxnSpPr>
          <p:nvPr/>
        </p:nvCxnSpPr>
        <p:spPr>
          <a:xfrm>
            <a:off x="4795934" y="2895177"/>
            <a:ext cx="2817845"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3033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3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3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36" name="Straight Connector 3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4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4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9" name="TextBox 8">
            <a:extLst>
              <a:ext uri="{FF2B5EF4-FFF2-40B4-BE49-F238E27FC236}">
                <a16:creationId xmlns:a16="http://schemas.microsoft.com/office/drawing/2014/main" id="{C2BD55BD-4D8B-4A41-AD71-F54F4D359DD9}"/>
              </a:ext>
            </a:extLst>
          </p:cNvPr>
          <p:cNvSpPr txBox="1"/>
          <p:nvPr/>
        </p:nvSpPr>
        <p:spPr>
          <a:xfrm>
            <a:off x="1541953" y="5661718"/>
            <a:ext cx="10063079" cy="707886"/>
          </a:xfrm>
          <a:prstGeom prst="rect">
            <a:avLst/>
          </a:prstGeom>
          <a:noFill/>
        </p:spPr>
        <p:txBody>
          <a:bodyPr wrap="square" rtlCol="0">
            <a:spAutoFit/>
          </a:bodyPr>
          <a:lstStyle/>
          <a:p>
            <a:pPr marR="2540">
              <a:spcBef>
                <a:spcPts val="440"/>
              </a:spcBef>
              <a:spcAft>
                <a:spcPts val="0"/>
              </a:spcAft>
            </a:pPr>
            <a:r>
              <a:rPr lang="en-US" sz="2000" b="1">
                <a:solidFill>
                  <a:schemeClr val="bg1"/>
                </a:solidFill>
              </a:rPr>
              <a:t>Menu </a:t>
            </a:r>
            <a:r>
              <a:rPr lang="en-US" sz="2000" b="1" dirty="0">
                <a:solidFill>
                  <a:schemeClr val="bg1"/>
                </a:solidFill>
              </a:rPr>
              <a:t>Module prints the available functions that can be executed by the program and then inputs a number from the user which is then returned to the function call.</a:t>
            </a:r>
            <a:endParaRPr lang="en-HK" sz="2000" b="1" dirty="0">
              <a:solidFill>
                <a:schemeClr val="bg1"/>
              </a:solidFill>
            </a:endParaRPr>
          </a:p>
        </p:txBody>
      </p:sp>
      <p:cxnSp>
        <p:nvCxnSpPr>
          <p:cNvPr id="29" name="Straight Connector 28">
            <a:extLst>
              <a:ext uri="{FF2B5EF4-FFF2-40B4-BE49-F238E27FC236}">
                <a16:creationId xmlns:a16="http://schemas.microsoft.com/office/drawing/2014/main" id="{DB39641B-323E-43FF-BC93-0135E4921AFC}"/>
              </a:ext>
            </a:extLst>
          </p:cNvPr>
          <p:cNvCxnSpPr>
            <a:cxnSpLocks/>
          </p:cNvCxnSpPr>
          <p:nvPr/>
        </p:nvCxnSpPr>
        <p:spPr>
          <a:xfrm>
            <a:off x="856114" y="1540717"/>
            <a:ext cx="0" cy="531728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7F52F28-921A-49BD-BF8C-336802C8BD2F}"/>
              </a:ext>
            </a:extLst>
          </p:cNvPr>
          <p:cNvSpPr txBox="1"/>
          <p:nvPr/>
        </p:nvSpPr>
        <p:spPr>
          <a:xfrm>
            <a:off x="1204039" y="488396"/>
            <a:ext cx="8509519" cy="707886"/>
          </a:xfrm>
          <a:prstGeom prst="rect">
            <a:avLst/>
          </a:prstGeom>
          <a:noFill/>
        </p:spPr>
        <p:txBody>
          <a:bodyPr wrap="square" rtlCol="0">
            <a:spAutoFit/>
          </a:bodyPr>
          <a:lstStyle/>
          <a:p>
            <a:r>
              <a:rPr lang="en-IN" sz="4000" b="1" dirty="0">
                <a:solidFill>
                  <a:srgbClr val="002060"/>
                </a:solidFill>
              </a:rPr>
              <a:t>Menu Module</a:t>
            </a:r>
            <a:endParaRPr lang="en-HK" sz="4000" b="1" dirty="0">
              <a:solidFill>
                <a:srgbClr val="002060"/>
              </a:solidFill>
            </a:endParaRPr>
          </a:p>
        </p:txBody>
      </p:sp>
      <p:cxnSp>
        <p:nvCxnSpPr>
          <p:cNvPr id="33" name="Straight Connector 32">
            <a:extLst>
              <a:ext uri="{FF2B5EF4-FFF2-40B4-BE49-F238E27FC236}">
                <a16:creationId xmlns:a16="http://schemas.microsoft.com/office/drawing/2014/main" id="{7E4507AA-24C8-4D57-8C6E-59FEF0BFEEA9}"/>
              </a:ext>
            </a:extLst>
          </p:cNvPr>
          <p:cNvCxnSpPr>
            <a:cxnSpLocks/>
          </p:cNvCxnSpPr>
          <p:nvPr/>
        </p:nvCxnSpPr>
        <p:spPr>
          <a:xfrm>
            <a:off x="1306286" y="1224274"/>
            <a:ext cx="3013787"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5" name="Picture 14" descr="Text&#10;&#10;Description automatically generated">
            <a:extLst>
              <a:ext uri="{FF2B5EF4-FFF2-40B4-BE49-F238E27FC236}">
                <a16:creationId xmlns:a16="http://schemas.microsoft.com/office/drawing/2014/main" id="{D09923E4-3369-4972-B12F-6A031A440669}"/>
              </a:ext>
            </a:extLst>
          </p:cNvPr>
          <p:cNvPicPr>
            <a:picLocks noChangeAspect="1"/>
          </p:cNvPicPr>
          <p:nvPr/>
        </p:nvPicPr>
        <p:blipFill>
          <a:blip r:embed="rId2"/>
          <a:stretch>
            <a:fillRect/>
          </a:stretch>
        </p:blipFill>
        <p:spPr>
          <a:xfrm>
            <a:off x="2901820" y="1848139"/>
            <a:ext cx="7408735" cy="3382214"/>
          </a:xfrm>
          <a:prstGeom prst="rect">
            <a:avLst/>
          </a:prstGeom>
        </p:spPr>
      </p:pic>
    </p:spTree>
    <p:extLst>
      <p:ext uri="{BB962C8B-B14F-4D97-AF65-F5344CB8AC3E}">
        <p14:creationId xmlns:p14="http://schemas.microsoft.com/office/powerpoint/2010/main" val="2435550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TotalTime>
  <Words>484</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PowerPoint Presentation</vt:lpstr>
      <vt:lpstr>System Design</vt:lpstr>
      <vt:lpstr>PowerPoint Presentation</vt:lpstr>
      <vt:lpstr>PowerPoint Presentation</vt:lpstr>
      <vt:lpstr>PowerPoint Presentation</vt:lpstr>
      <vt:lpstr>PowerPoint Presentation</vt:lpstr>
      <vt:lpstr>System Implementation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Shivansh Goel</dc:creator>
  <cp:lastModifiedBy>Shivansh Goel</cp:lastModifiedBy>
  <cp:revision>1</cp:revision>
  <dcterms:created xsi:type="dcterms:W3CDTF">2022-01-02T00:30:30Z</dcterms:created>
  <dcterms:modified xsi:type="dcterms:W3CDTF">2022-01-02T07:30:03Z</dcterms:modified>
</cp:coreProperties>
</file>