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26"/>
  </p:notesMasterIdLst>
  <p:sldIdLst>
    <p:sldId id="256" r:id="rId2"/>
    <p:sldId id="286" r:id="rId3"/>
    <p:sldId id="257" r:id="rId4"/>
    <p:sldId id="274" r:id="rId5"/>
    <p:sldId id="287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288" r:id="rId14"/>
    <p:sldId id="293" r:id="rId15"/>
    <p:sldId id="303" r:id="rId16"/>
    <p:sldId id="304" r:id="rId17"/>
    <p:sldId id="314" r:id="rId18"/>
    <p:sldId id="305" r:id="rId19"/>
    <p:sldId id="307" r:id="rId20"/>
    <p:sldId id="309" r:id="rId21"/>
    <p:sldId id="308" r:id="rId22"/>
    <p:sldId id="310" r:id="rId23"/>
    <p:sldId id="311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-134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9BA28D3-546A-4B77-84A4-31AB33EEC16B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7E76C47-21E9-45F7-A98B-611316975C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5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4841-584C-4D68-8DA4-6B82C1AE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FAA-7B78-43EF-9E3E-042257DFB35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B63A4-6C37-4134-B3EF-36DC4F3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CFE22-BB9A-46D1-8D78-5D1A8435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4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40C-6B71-4FA1-ADED-3889D4EFE6E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C541-71AF-4A8E-8CC1-1BC11259679C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794A-F0C0-4AFD-90C4-76BCEF52E835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46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26B-BB39-45D3-A150-7A22CBAEA2DC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3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9E8F-0BB3-41B5-A60B-014F046C67C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199-CDD1-440A-B974-4A18C49EF84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4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EA7D-CE3D-4A8B-B5D9-6CA4AB43A3C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7F34-BC0C-4552-871A-120DCF53763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923-C86B-4863-AD77-34FC7897637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4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2D88-AE59-4CBE-BB26-17F91E555001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825-F3AD-4AE8-A979-DB441EDDC1E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2CBE-DBD8-4CCE-A480-5C35A562608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888-97E8-4FAA-B4A2-126A00CB989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7DC-E28F-4010-9A6D-C643EF6D681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A70-EF47-455B-A14D-85546722D335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E97-60F2-4293-9B79-A4178ED1CAC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02E81-550A-42DF-8C9B-257CC61FBBA3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B5045-C419-FC48-B432-6168307C4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904" y="4777380"/>
            <a:ext cx="8825658" cy="861420"/>
          </a:xfrm>
        </p:spPr>
        <p:txBody>
          <a:bodyPr anchor="ctr"/>
          <a:lstStyle/>
          <a:p>
            <a:pPr algn="ctr" rtl="0"/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Team members:  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Yakir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Helets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  |   Oshri Nuri   |   Gal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Fleissig</a:t>
            </a:r>
            <a:endParaRPr lang="en-US" cap="none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" endPos="60000" dist="29997" dir="5400000" sy="-100000" algn="bl" rotWithShape="0"/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18ED5-EA10-42D8-893F-0E87E5B4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9105" y="1676945"/>
            <a:ext cx="12192000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BF083-8E10-4A5B-8EAA-408DE91B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33" y="2210438"/>
            <a:ext cx="2097243" cy="2097243"/>
          </a:xfrm>
          <a:prstGeom prst="rect">
            <a:avLst/>
          </a:prstGeom>
          <a:effectLst>
            <a:reflection blurRad="6350" stA="15000" endPos="3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28EAB-5526-4003-B8DB-8D9D8E902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00" y="4647562"/>
            <a:ext cx="8316000" cy="2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7CA61-813D-4C2F-9C73-DC5753ABED39}"/>
              </a:ext>
            </a:extLst>
          </p:cNvPr>
          <p:cNvSpPr txBox="1"/>
          <p:nvPr/>
        </p:nvSpPr>
        <p:spPr>
          <a:xfrm>
            <a:off x="3377845" y="3759670"/>
            <a:ext cx="2789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Automatic Shift Scheduling</a:t>
            </a:r>
            <a:endParaRPr lang="he-IL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320583-90C7-47C0-8F0C-33B652114754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AA84C952-6829-405E-8D7B-3DE91F9D10D5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FEEFE367-4AF8-4FA9-80D2-FCADA664A78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B45362-2DC4-4AB4-9E72-E5E1C39B3A51}"/>
              </a:ext>
            </a:extLst>
          </p:cNvPr>
          <p:cNvSpPr txBox="1"/>
          <p:nvPr/>
        </p:nvSpPr>
        <p:spPr>
          <a:xfrm>
            <a:off x="-31665" y="6578934"/>
            <a:ext cx="49885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236503 - Project in Software - Android Applications	</a:t>
            </a:r>
            <a:endParaRPr lang="he-IL" sz="1200" dirty="0"/>
          </a:p>
        </p:txBody>
      </p:sp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FB92612B-E253-4D9A-A594-D4C4CF18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3482" y="4950886"/>
            <a:ext cx="409956" cy="4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Page of groups that the Employer manages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13" y="497806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A convenient display of the groups which managed by the Employer.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350713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47407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7" name="Graphic 16" descr="Users">
            <a:extLst>
              <a:ext uri="{FF2B5EF4-FFF2-40B4-BE49-F238E27FC236}">
                <a16:creationId xmlns:a16="http://schemas.microsoft.com/office/drawing/2014/main" id="{AB896EED-09F2-451F-B3E8-86835A3CC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756908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D2F7D-7125-47EC-9C4C-3CDDB838AE81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67E5013-75FD-4F2B-BE47-CC9C0E0D4EC6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91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Page of groups that the Employee is a member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99" y="516278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A convenient display of the groups which the Employee is a member of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385217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242298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D698FE9A-3F4C-45CA-90C9-DFB3A8A1E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774162"/>
            <a:ext cx="629948" cy="629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341D11-BFC1-465E-B4FE-76EAB98A450D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891668-95FE-4FCE-AC64-F900FA7C1CCD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45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creation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9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15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858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0994BFF9-3785-404F-B7F5-3AE030395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AB46AF-79C8-4E30-9334-684E82301DFB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601A2B2-CAA1-484B-ACD7-803DCD260F02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80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2BBEE6-61BF-4311-8985-CD6FE81B2D88}"/>
              </a:ext>
            </a:extLst>
          </p:cNvPr>
          <p:cNvGrpSpPr/>
          <p:nvPr/>
        </p:nvGrpSpPr>
        <p:grpSpPr>
          <a:xfrm>
            <a:off x="3824554" y="2525685"/>
            <a:ext cx="3858142" cy="2885553"/>
            <a:chOff x="3824554" y="2525685"/>
            <a:chExt cx="3858142" cy="2885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4E1617-0D24-45F4-90EC-DA0C41FA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554" y="2525685"/>
              <a:ext cx="2885553" cy="2885553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D5CDE3-CB25-49ED-AAF7-D79CFAC0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5384" y="3570319"/>
              <a:ext cx="1727312" cy="1727312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79C1E-00B2-4232-9ACD-187C44A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41836-6332-4F61-BBFF-4A283EB5B3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5FFBBBB6-ADA8-49A5-81F5-5C0DDBA334F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442F43F4-57F9-4F8D-9A3D-451050317DC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87639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employees options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14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53267A-8978-4808-803A-5A9CAB1ECB13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367760C-25A5-4EE7-B7AC-600EF0F99508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93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7289" y="594814"/>
            <a:ext cx="9404350" cy="14001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Manually update an existing schedule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22" y="655780"/>
            <a:ext cx="476799" cy="476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Provides the Employer the ability to directly intervene with an existing schedule (</a:t>
            </a:r>
            <a:r>
              <a:rPr lang="en-US" sz="2800" dirty="0" err="1"/>
              <a:t>i.e</a:t>
            </a:r>
            <a:r>
              <a:rPr lang="en-US" sz="2800" dirty="0"/>
              <a:t>: an Employee called in sick).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8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359342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233675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739659"/>
            <a:ext cx="629948" cy="629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BB823-B580-4F6B-95D0-9F151731B8CB}"/>
              </a:ext>
            </a:extLst>
          </p:cNvPr>
          <p:cNvSpPr txBox="1"/>
          <p:nvPr/>
        </p:nvSpPr>
        <p:spPr>
          <a:xfrm>
            <a:off x="77284" y="6427536"/>
            <a:ext cx="7220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A manual change might invalidate the correctness of current schedule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CB01-E949-4279-A5AE-AB26F9860932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ACF5C5E-A090-4936-B3D0-080937B943EF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7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Daily view of schedule (U</a:t>
            </a:r>
            <a:r>
              <a:rPr lang="en-US" sz="4400" dirty="0"/>
              <a:t>ser)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8" y="543063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After a schedule has been made, every User would be able to view the daily schedule (of all other members as well).</a:t>
            </a:r>
          </a:p>
          <a:p>
            <a:pPr marL="0" indent="0" algn="ctr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</a:t>
            </a:r>
          </a:p>
          <a:p>
            <a:pPr marL="0" indent="0" algn="ctr" rtl="0">
              <a:buNone/>
            </a:pPr>
            <a:endParaRPr lang="en-US" sz="2800" dirty="0"/>
          </a:p>
          <a:p>
            <a:pPr marL="0" indent="0" algn="ctr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Estimated development time: 4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50" y="5385222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21527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766923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765539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6352C-E864-4ADA-95A8-3144E3DDF826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55BCB2D-CA92-4CD1-96D1-2C57DD6F1ADF}"/>
              </a:ext>
            </a:extLst>
          </p:cNvPr>
          <p:cNvSpPr/>
          <p:nvPr/>
        </p:nvSpPr>
        <p:spPr>
          <a:xfrm>
            <a:off x="11730896" y="6255864"/>
            <a:ext cx="298180" cy="477540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45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 view of schedule (U</a:t>
            </a:r>
            <a:r>
              <a:rPr lang="en-US" sz="4400" dirty="0"/>
              <a:t>ser)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26" y="53382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After a schedule has been made, every User would be able to view his specific weekly schedule.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</a:t>
            </a:r>
          </a:p>
          <a:p>
            <a:pPr marL="0" indent="0" algn="ctr" rtl="0">
              <a:buNone/>
            </a:pPr>
            <a:endParaRPr lang="en-US" sz="2800" dirty="0"/>
          </a:p>
          <a:p>
            <a:pPr marL="0" indent="0" algn="ctr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Estimated development time: 4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50" y="5385222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21527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766923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765539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6352C-E864-4ADA-95A8-3144E3DDF826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55BCB2D-CA92-4CD1-96D1-2C57DD6F1ADF}"/>
              </a:ext>
            </a:extLst>
          </p:cNvPr>
          <p:cNvSpPr/>
          <p:nvPr/>
        </p:nvSpPr>
        <p:spPr>
          <a:xfrm>
            <a:off x="11730896" y="6255864"/>
            <a:ext cx="298180" cy="477540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5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sharing &amp; exporting (U</a:t>
            </a:r>
            <a:r>
              <a:rPr lang="en-US" sz="4400" dirty="0"/>
              <a:t>ser)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14" y="502530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After a schedule has been made, every User would have the ability to share it via other apps (</a:t>
            </a:r>
            <a:r>
              <a:rPr lang="en-US" sz="2800" dirty="0" err="1"/>
              <a:t>i.e</a:t>
            </a:r>
            <a:r>
              <a:rPr lang="en-US" sz="2800" dirty="0"/>
              <a:t> “WhatsApp”) or export it to a spreadsheet (</a:t>
            </a:r>
            <a:r>
              <a:rPr lang="en-US" sz="2800" dirty="0" err="1"/>
              <a:t>i.e</a:t>
            </a:r>
            <a:r>
              <a:rPr lang="en-US" sz="2800" dirty="0"/>
              <a:t> “Microsoft Excel”).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727" y="521268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02664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6901" y="559300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33CE84-FE9B-4789-921E-520CB95868C7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3087DCE-F035-494B-8727-3968302E9384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93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swapping request (Employee)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91" y="511156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Provides the Employee the ability to request a shift swapping with another Employee and notifying the Employer.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By approving the request, the previous schedule will be updated accordingly (without reapplying the main algorithm).</a:t>
            </a:r>
          </a:p>
          <a:p>
            <a:pPr algn="l" rtl="0"/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6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229942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01" y="5129167"/>
            <a:ext cx="7246800" cy="217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610259"/>
            <a:ext cx="629948" cy="629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63C813-0E7C-44B4-9D49-F0AFDC1CDCF6}"/>
              </a:ext>
            </a:extLst>
          </p:cNvPr>
          <p:cNvSpPr txBox="1"/>
          <p:nvPr/>
        </p:nvSpPr>
        <p:spPr>
          <a:xfrm>
            <a:off x="77284" y="6427536"/>
            <a:ext cx="7220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Similar to manually update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F172F-AABB-4B97-B4A2-F0D2A9AF0442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55DBD6D-1CC6-468B-B125-B78577594CA8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91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3825" y="4277359"/>
            <a:ext cx="9404350" cy="140017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Product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5A672-F6F7-404D-BF61-ABB6D9AF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89" y="1148595"/>
            <a:ext cx="2864091" cy="2864091"/>
          </a:xfrm>
          <a:prstGeom prst="rect">
            <a:avLst/>
          </a:prstGeom>
          <a:effectLst>
            <a:reflection blurRad="6350" stA="15000" endPos="3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12F3E-E50F-4CC2-A5C5-959B0385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B5859B-3DB7-4F0E-8F83-774458D984B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B37C9314-8D12-4D7F-8174-6418BD263812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03800D93-C80F-4650-8939-575C60688C7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730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Synchronization with Google calendar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55732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6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1D612A-D9D0-4E04-B15D-C02789FDB3BD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ADFB6E93-8B67-466F-A79E-E0583EC553F0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73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Nice to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63" y="2302959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79C1E-00B2-4232-9ACD-187C44A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41836-6332-4F61-BBFF-4A283EB5B3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5FFBBBB6-ADA8-49A5-81F5-5C0DDBA334F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442F43F4-57F9-4F8D-9A3D-451050317DC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064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Hebrew language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92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0B1071-CC2E-46B2-ACBF-3E33D05E0F19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9CB66A43-A705-4466-A578-9E39187CB1CF}"/>
              </a:ext>
            </a:extLst>
          </p:cNvPr>
          <p:cNvSpPr/>
          <p:nvPr/>
        </p:nvSpPr>
        <p:spPr>
          <a:xfrm>
            <a:off x="11730896" y="6481744"/>
            <a:ext cx="298180" cy="199901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15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SMS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66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Provides an easy and convenient way to be added into an existing group. The Employees will receive a SMS with a link. Upon clicking on it, they will automatically be added to the group.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Framework involved: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                       	Estimated development time: 2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58" y="522994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04389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9424" y="5636143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D9B3C-FF4D-4640-9C4A-3D20A751A24C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41B8044-28C2-495D-A3EA-03993BCDBC6F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127136-383F-4CD9-AD72-DC8B5EAB1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006" y="3294317"/>
            <a:ext cx="1855405" cy="8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0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message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1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Provides the Employer the ability to publish messages to all the other Employees in app.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8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3593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646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782788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4547D6-6B32-4D33-92C4-A010D7BC34D8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91F3F037-E1A8-4301-A953-EB2E720847ED}"/>
              </a:ext>
            </a:extLst>
          </p:cNvPr>
          <p:cNvSpPr/>
          <p:nvPr/>
        </p:nvSpPr>
        <p:spPr>
          <a:xfrm>
            <a:off x="11730896" y="6255864"/>
            <a:ext cx="298180" cy="477540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47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22" y="344578"/>
            <a:ext cx="759183" cy="75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6A298-D10F-4BCD-940E-D39D9A9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C97C93-BF98-4B3F-B93B-2D699F2F83F8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1AC59EE5-06EE-4059-9A3B-B45CF03B3428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D798413A-FA89-4411-BF21-890E33D5954F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2192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77" y="2525685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CDDC7-571E-41A6-92FE-69F56C25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B7DC-3268-4BB6-98B8-A58C15392EBD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3" name="Wave 12">
              <a:extLst>
                <a:ext uri="{FF2B5EF4-FFF2-40B4-BE49-F238E27FC236}">
                  <a16:creationId xmlns:a16="http://schemas.microsoft.com/office/drawing/2014/main" id="{F08771BE-4577-4522-B716-40E713921F7B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26C67B32-3292-4935-903A-5C8B203B7803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67411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/>
              <a:t>Automatic shift scheduling (algorithm)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The main component which the app is based on.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Given Employees options, the algorithm will produce a valid work schedule, thus saving hassle &amp; precious time for the Employer (instead of usual manual shift management).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20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25" y="5221320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061143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040" y="5644767"/>
            <a:ext cx="629948" cy="629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BB823-B580-4F6B-95D0-9F151731B8CB}"/>
              </a:ext>
            </a:extLst>
          </p:cNvPr>
          <p:cNvSpPr txBox="1"/>
          <p:nvPr/>
        </p:nvSpPr>
        <p:spPr>
          <a:xfrm>
            <a:off x="77284" y="6427536"/>
            <a:ext cx="6323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Slow performance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CD4C85-7071-4E95-9941-68B77519B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50" y="609600"/>
            <a:ext cx="446117" cy="4461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786889-EFB7-4406-97A7-4C1EAA9F7925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2F394E2-074F-4B42-82AE-BF8B28FE89C0}"/>
              </a:ext>
            </a:extLst>
          </p:cNvPr>
          <p:cNvSpPr/>
          <p:nvPr/>
        </p:nvSpPr>
        <p:spPr>
          <a:xfrm>
            <a:off x="11730896" y="6255864"/>
            <a:ext cx="298180" cy="477540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13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slots configuration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39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701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95E30A-4381-4820-B311-299AD5D9D991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71DC837-4B52-416A-9BE8-DE8611D30189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91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Adding scheduling options (Employee)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13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Every employee has the ability to choose his preferred working hours.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The algorithm will take into consideration everyone’s options. 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110" y="5367969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90540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76553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8F7BBB-7907-4476-A2EC-81F8B0E71968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9008782C-DC74-451A-BDED-21FF8EB8A920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28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of weekly schedule (U</a:t>
            </a:r>
            <a:r>
              <a:rPr lang="en-US" sz="4400" dirty="0"/>
              <a:t>ser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After a schedule has been made, every User would be able to view the weekly schedule (of all other members as well).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09" y="5333461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190540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7283" y="5713778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73C1AB-054D-4B8F-B94C-798FDFC4DCBC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A84BC465-7482-4723-8D11-AB82BF41B828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A20AA4-2AAF-4C61-9D46-9C3F6DA5A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549" y="531524"/>
            <a:ext cx="560886" cy="5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1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and publish created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2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7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BABC1B2D-97B7-4565-BC6D-9F7CE36AF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11435D-F0BE-4D8C-BA9C-E0C36DD38854}"/>
              </a:ext>
            </a:extLst>
          </p:cNvPr>
          <p:cNvSpPr txBox="1"/>
          <p:nvPr/>
        </p:nvSpPr>
        <p:spPr>
          <a:xfrm>
            <a:off x="10680509" y="6377605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</a:t>
            </a:r>
            <a:endParaRPr lang="he-IL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DF1D24A-A389-446C-A052-B3C8D0976F7F}"/>
              </a:ext>
            </a:extLst>
          </p:cNvPr>
          <p:cNvSpPr/>
          <p:nvPr/>
        </p:nvSpPr>
        <p:spPr>
          <a:xfrm>
            <a:off x="11730896" y="6364072"/>
            <a:ext cx="298180" cy="369332"/>
          </a:xfrm>
          <a:prstGeom prst="can">
            <a:avLst>
              <a:gd name="adj" fmla="val 4825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52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907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Wingdings 3</vt:lpstr>
      <vt:lpstr>Ion</vt:lpstr>
      <vt:lpstr>PowerPoint Presentation</vt:lpstr>
      <vt:lpstr>Product Backlog</vt:lpstr>
      <vt:lpstr>Introduction</vt:lpstr>
      <vt:lpstr>Sprint 1</vt:lpstr>
      <vt:lpstr>Automatic shift scheduling (algorithm)</vt:lpstr>
      <vt:lpstr>Time slots configuration (Employer)</vt:lpstr>
      <vt:lpstr>Adding scheduling options (Employee)</vt:lpstr>
      <vt:lpstr>View of weekly schedule (User)</vt:lpstr>
      <vt:lpstr>Confirm and publish created schedule</vt:lpstr>
      <vt:lpstr>Page of groups that the Employer manages</vt:lpstr>
      <vt:lpstr>Page of groups that the Employee is a member of</vt:lpstr>
      <vt:lpstr>Group creation page</vt:lpstr>
      <vt:lpstr>Sprint 2</vt:lpstr>
      <vt:lpstr>View employees options (Employer)</vt:lpstr>
      <vt:lpstr>Manually update an existing schedule (Employer)</vt:lpstr>
      <vt:lpstr>Daily view of schedule (User)</vt:lpstr>
      <vt:lpstr>Agenda view of schedule (User)</vt:lpstr>
      <vt:lpstr>Schedule sharing &amp; exporting (User)</vt:lpstr>
      <vt:lpstr>Shift swapping request (Employee)</vt:lpstr>
      <vt:lpstr>Synchronization with Google calendar </vt:lpstr>
      <vt:lpstr>Nice to have</vt:lpstr>
      <vt:lpstr>Hebrew language support</vt:lpstr>
      <vt:lpstr>SMS integration</vt:lpstr>
      <vt:lpstr>Group message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Shiftly</dc:title>
  <dc:creator>Microsoft Office User</dc:creator>
  <cp:lastModifiedBy>Oshri</cp:lastModifiedBy>
  <cp:revision>85</cp:revision>
  <dcterms:created xsi:type="dcterms:W3CDTF">2018-11-15T08:02:07Z</dcterms:created>
  <dcterms:modified xsi:type="dcterms:W3CDTF">2018-11-19T11:53:45Z</dcterms:modified>
</cp:coreProperties>
</file>