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86" r:id="rId4"/>
    <p:sldId id="274" r:id="rId5"/>
    <p:sldId id="287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  <p:sldId id="293" r:id="rId17"/>
    <p:sldId id="303" r:id="rId18"/>
    <p:sldId id="304" r:id="rId19"/>
    <p:sldId id="305" r:id="rId20"/>
    <p:sldId id="306" r:id="rId21"/>
    <p:sldId id="307" r:id="rId22"/>
    <p:sldId id="302" r:id="rId23"/>
    <p:sldId id="309" r:id="rId24"/>
    <p:sldId id="308" r:id="rId25"/>
    <p:sldId id="310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71"/>
  </p:normalViewPr>
  <p:slideViewPr>
    <p:cSldViewPr snapToGrid="0" snapToObjects="1">
      <p:cViewPr varScale="1">
        <p:scale>
          <a:sx n="89" d="100"/>
          <a:sy n="89" d="100"/>
        </p:scale>
        <p:origin x="379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9BA28D3-546A-4B77-84A4-31AB33EEC16B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7E76C47-21E9-45F7-A98B-611316975C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5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4841-584C-4D68-8DA4-6B82C1AE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FAA-7B78-43EF-9E3E-042257DFB35B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B63A4-6C37-4134-B3EF-36DC4F33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CFE22-BB9A-46D1-8D78-5D1A8435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4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40C-6B71-4FA1-ADED-3889D4EFE6E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C541-71AF-4A8E-8CC1-1BC11259679C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794A-F0C0-4AFD-90C4-76BCEF52E83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46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26B-BB39-45D3-A150-7A22CBAEA2DC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3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9E8F-0BB3-41B5-A60B-014F046C67C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199-CDD1-440A-B974-4A18C49EF84B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4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EA7D-CE3D-4A8B-B5D9-6CA4AB43A3C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7F34-BC0C-4552-871A-120DCF537639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923-C86B-4863-AD77-34FC7897637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4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2D88-AE59-4CBE-BB26-17F91E555001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825-F3AD-4AE8-A979-DB441EDDC1E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2CBE-DBD8-4CCE-A480-5C35A5626084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888-97E8-4FAA-B4A2-126A00CB9898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17DC-E28F-4010-9A6D-C643EF6D6817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A70-EF47-455B-A14D-85546722D335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E97-60F2-4293-9B79-A4178ED1CAC2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02E81-550A-42DF-8C9B-257CC61FBBA3}" type="datetime1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5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B5045-C419-FC48-B432-6168307C4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904" y="4777380"/>
            <a:ext cx="8825658" cy="861420"/>
          </a:xfrm>
        </p:spPr>
        <p:txBody>
          <a:bodyPr anchor="ctr"/>
          <a:lstStyle/>
          <a:p>
            <a:pPr algn="ctr" rtl="0"/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Team members:  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Yakir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Helets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   |   Oshri Nuri   |   Gal </a:t>
            </a:r>
            <a:r>
              <a:rPr lang="en-US" b="1" cap="none" dirty="0" err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" endPos="60000" dist="29997" dir="5400000" sy="-100000" algn="bl" rotWithShape="0"/>
                </a:effectLst>
                <a:latin typeface="+mn-lt"/>
              </a:rPr>
              <a:t>Fleissig</a:t>
            </a:r>
            <a:endParaRPr lang="en-US" cap="none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" endPos="60000" dist="29997" dir="5400000" sy="-100000" algn="bl" rotWithShape="0"/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18ED5-EA10-42D8-893F-0E87E5B4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9105" y="1676945"/>
            <a:ext cx="12192000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BF083-8E10-4A5B-8EAA-408DE91B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33" y="2210438"/>
            <a:ext cx="2097243" cy="2097243"/>
          </a:xfrm>
          <a:prstGeom prst="rect">
            <a:avLst/>
          </a:prstGeom>
          <a:effectLst>
            <a:reflection blurRad="6350" stA="15000" endPos="3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28EAB-5526-4003-B8DB-8D9D8E902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00" y="4647562"/>
            <a:ext cx="8316000" cy="2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7CA61-813D-4C2F-9C73-DC5753ABED39}"/>
              </a:ext>
            </a:extLst>
          </p:cNvPr>
          <p:cNvSpPr txBox="1"/>
          <p:nvPr/>
        </p:nvSpPr>
        <p:spPr>
          <a:xfrm>
            <a:off x="3377845" y="3759670"/>
            <a:ext cx="2789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Automatic Shift Scheduling</a:t>
            </a:r>
            <a:endParaRPr lang="he-IL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320583-90C7-47C0-8F0C-33B652114754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AA84C952-6829-405E-8D7B-3DE91F9D10D5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FEEFE367-4AF8-4FA9-80D2-FCADA664A78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B45362-2DC4-4AB4-9E72-E5E1C39B3A51}"/>
              </a:ext>
            </a:extLst>
          </p:cNvPr>
          <p:cNvSpPr txBox="1"/>
          <p:nvPr/>
        </p:nvSpPr>
        <p:spPr>
          <a:xfrm>
            <a:off x="-31665" y="6578934"/>
            <a:ext cx="49885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236503 - Project in Software - Android Applications	</a:t>
            </a:r>
            <a:endParaRPr lang="he-IL" sz="1200" dirty="0"/>
          </a:p>
        </p:txBody>
      </p:sp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FB92612B-E253-4D9A-A594-D4C4CF184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3482" y="4950886"/>
            <a:ext cx="409956" cy="4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 groups that the user manages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2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7" name="Graphic 16" descr="Users">
            <a:extLst>
              <a:ext uri="{FF2B5EF4-FFF2-40B4-BE49-F238E27FC236}">
                <a16:creationId xmlns:a16="http://schemas.microsoft.com/office/drawing/2014/main" id="{AB896EED-09F2-451F-B3E8-86835A3CC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5CE65D-4CAA-4BCB-AD71-CDF0F29BB86F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91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Page of groups that the user is a member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2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D698FE9A-3F4C-45CA-90C9-DFB3A8A1E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260491-96F0-429E-9D9D-02148AFCA212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545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creation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9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15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858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0994BFF9-3785-404F-B7F5-3AE030395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F60AD7-7936-4171-9610-6646E27646A4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880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291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97B2E-E9F9-43D1-830E-494CF7C2DAED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59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401" y="521091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7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773070-2451-4CBD-BF83-55EB8E8053F0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041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2BBEE6-61BF-4311-8985-CD6FE81B2D88}"/>
              </a:ext>
            </a:extLst>
          </p:cNvPr>
          <p:cNvGrpSpPr/>
          <p:nvPr/>
        </p:nvGrpSpPr>
        <p:grpSpPr>
          <a:xfrm>
            <a:off x="3824554" y="2525685"/>
            <a:ext cx="3858142" cy="2885553"/>
            <a:chOff x="3824554" y="2525685"/>
            <a:chExt cx="3858142" cy="2885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4E1617-0D24-45F4-90EC-DA0C41FA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554" y="2525685"/>
              <a:ext cx="2885553" cy="2885553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D5CDE3-CB25-49ED-AAF7-D79CFAC0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5384" y="3570319"/>
              <a:ext cx="1727312" cy="1727312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79C1E-00B2-4232-9ACD-187C44A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41836-6332-4F61-BBFF-4A283EB5B3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5FFBBBB6-ADA8-49A5-81F5-5C0DDBA334F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442F43F4-57F9-4F8D-9A3D-451050317DC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87639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employees options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14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7434A0-C670-4E33-A308-8FA4DA0E4AC3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593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Manually update an existing schedule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28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8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BB823-B580-4F6B-95D0-9F151731B8CB}"/>
              </a:ext>
            </a:extLst>
          </p:cNvPr>
          <p:cNvSpPr txBox="1"/>
          <p:nvPr/>
        </p:nvSpPr>
        <p:spPr>
          <a:xfrm>
            <a:off x="77284" y="6427536"/>
            <a:ext cx="7220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A manual change might invalidate the correctness of current schedule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2F05B-2974-42E8-AA33-159A6DBD6F35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77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Agenda/Daily view of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7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64F4A7-8A49-4747-BC85-B9A7EDD53D36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345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sharing &amp; exporting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41" y="5223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F6BA19-FDBF-4ABF-BFD6-14CD6187F032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293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DCE59-5203-4EF5-87F8-330A07C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22" y="344578"/>
            <a:ext cx="759183" cy="75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6A298-D10F-4BCD-940E-D39D9A9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C97C93-BF98-4B3F-B93B-2D699F2F83F8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1AC59EE5-06EE-4059-9A3B-B45CF03B3428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D798413A-FA89-4411-BF21-890E33D5954F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2192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88" y="5223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4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20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ECBD09-3D7A-4DD4-8180-CEB3D7D16B68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526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swapping request (Employee)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91" y="511156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6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21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D3D2D3-8F8C-413E-AE78-F88C6FD30EE3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3C813-0E7C-44B4-9D49-F0AFDC1CDCF6}"/>
              </a:ext>
            </a:extLst>
          </p:cNvPr>
          <p:cNvSpPr txBox="1"/>
          <p:nvPr/>
        </p:nvSpPr>
        <p:spPr>
          <a:xfrm>
            <a:off x="77284" y="6427536"/>
            <a:ext cx="7220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Similar to manually update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391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Splash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29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36AA5B-9EAF-4690-B987-50C316034E54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969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Synchronization with Google calendar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55732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6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363E5E-A289-47AF-9D4F-057D17AF6ED8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73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Nice to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54" y="2525685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5CDE3-CB25-49ED-AAF7-D79CFAC0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84" y="3570319"/>
            <a:ext cx="1727312" cy="17273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79C1E-00B2-4232-9ACD-187C44A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41836-6332-4F61-BBFF-4A283EB5B3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5FFBBBB6-ADA8-49A5-81F5-5C0DDBA334F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Wave 11">
              <a:extLst>
                <a:ext uri="{FF2B5EF4-FFF2-40B4-BE49-F238E27FC236}">
                  <a16:creationId xmlns:a16="http://schemas.microsoft.com/office/drawing/2014/main" id="{442F43F4-57F9-4F8D-9A3D-451050317DCA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064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Hebrew language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92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699AB3-11DC-44BB-8812-C389258FB416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15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SMS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66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2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166C6A-2ACB-498C-92C1-DF429BE772BF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640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 strength examiner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98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2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792026-BB7A-474B-8301-FDB8419427F9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604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message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1" y="529717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8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28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9BC1C4-18BF-443B-AC40-045975434799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647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7289" y="3251541"/>
            <a:ext cx="9404350" cy="140017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Product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5A672-F6F7-404D-BF61-ABB6D9AF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90" y="2614455"/>
            <a:ext cx="560886" cy="5608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12F3E-E50F-4CC2-A5C5-959B0385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B5859B-3DB7-4F0E-8F83-774458D984BC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B37C9314-8D12-4D7F-8174-6418BD263812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03800D93-C80F-4650-8939-575C60688C71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730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ECF-398A-9B40-AC85-66605B9B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34912"/>
            <a:ext cx="8825657" cy="1915647"/>
          </a:xfrm>
        </p:spPr>
        <p:txBody>
          <a:bodyPr anchor="ctr"/>
          <a:lstStyle/>
          <a:p>
            <a:pPr algn="ctr"/>
            <a:r>
              <a:rPr lang="en-US" sz="6000" dirty="0"/>
              <a:t>Sprint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1617-0D24-45F4-90EC-DA0C41FA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77" y="2525685"/>
            <a:ext cx="2885553" cy="28855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CDDC7-571E-41A6-92FE-69F56C25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B7DC-3268-4BB6-98B8-A58C15392EBD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3" name="Wave 12">
              <a:extLst>
                <a:ext uri="{FF2B5EF4-FFF2-40B4-BE49-F238E27FC236}">
                  <a16:creationId xmlns:a16="http://schemas.microsoft.com/office/drawing/2014/main" id="{F08771BE-4577-4522-B716-40E713921F7B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26C67B32-3292-4935-903A-5C8B203B7803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67411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/>
              <a:t>Automatic shift scheduling (algorithm)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20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</a:t>
            </a:r>
            <a:r>
              <a:rPr lang="en-US" sz="2800" dirty="0" err="1"/>
              <a:t>Yakir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77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BB823-B580-4F6B-95D0-9F151731B8CB}"/>
              </a:ext>
            </a:extLst>
          </p:cNvPr>
          <p:cNvSpPr txBox="1"/>
          <p:nvPr/>
        </p:nvSpPr>
        <p:spPr>
          <a:xfrm>
            <a:off x="77284" y="6427536"/>
            <a:ext cx="6323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Risk: Slow performance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CD4C85-7071-4E95-9941-68B77519B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50" y="609600"/>
            <a:ext cx="446117" cy="4461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786889-EFB7-4406-97A7-4C1EAA9F7925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713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slots configuration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39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701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14A735-A68D-4CFA-9DF9-3352FE852683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391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Adding scheduling options (Employee)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85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5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A717C7-108A-4DC9-BCC3-3F834C208056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528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of existing schedule (Employee)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2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3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Oshri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043230B2-D84B-4A4F-8918-10A7BD16F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040" y="5903555"/>
            <a:ext cx="629948" cy="629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68136-D868-44E0-A3A0-0491EA54DA98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711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80F0-4B1E-794C-BB4F-E27AC3FC5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6159" y="456582"/>
            <a:ext cx="9404350" cy="14001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and publish created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2C801-8561-4876-AC20-B62938AC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0" y="1233155"/>
            <a:ext cx="8316000" cy="2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5E8E0-C4CE-4ADE-9B30-6B23709B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27" y="525514"/>
            <a:ext cx="560886" cy="5608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9F960-C60B-4A03-8748-6288CCEC966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64041" cy="4195481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Description: A splash screen is a graphical control element consisting of a window containing an image, a logo, and the current version of the software. A splash screen usually appears while a game or program is launching.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800" dirty="0"/>
              <a:t>Splash screens are typically used by applications to notify the user that the program is in the process of loading.</a:t>
            </a:r>
          </a:p>
          <a:p>
            <a:pPr algn="l" rtl="0"/>
            <a:endParaRPr lang="en-US" sz="2800" dirty="0"/>
          </a:p>
          <a:p>
            <a:pPr marL="0" indent="0" algn="ctr" rtl="0">
              <a:buNone/>
            </a:pPr>
            <a:r>
              <a:rPr lang="en-US" sz="2800" dirty="0"/>
              <a:t>	Estimated development time: 7 hours</a:t>
            </a:r>
          </a:p>
          <a:p>
            <a:pPr marL="0" indent="0" algn="ctr" rtl="0">
              <a:buNone/>
            </a:pPr>
            <a:r>
              <a:rPr lang="en-US" sz="2800" dirty="0"/>
              <a:t>Teammate responsible: 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33804-3AE0-46D3-AB2A-364A360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66" y="5523238"/>
            <a:ext cx="325148" cy="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983DA-C258-4A51-8C09-B9A0909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01" y="5328561"/>
            <a:ext cx="6588000" cy="197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E44FB-6ECA-49C7-B66F-1845B6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6D22F896-40B5-4ADD-8801-0D06FADFA09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03577-2299-45FE-826F-4658E86D3003}"/>
              </a:ext>
            </a:extLst>
          </p:cNvPr>
          <p:cNvGrpSpPr/>
          <p:nvPr/>
        </p:nvGrpSpPr>
        <p:grpSpPr>
          <a:xfrm>
            <a:off x="-1382946" y="5808342"/>
            <a:ext cx="15891426" cy="2636520"/>
            <a:chOff x="-1382946" y="5737222"/>
            <a:chExt cx="15891426" cy="2636520"/>
          </a:xfrm>
        </p:grpSpPr>
        <p:sp>
          <p:nvSpPr>
            <p:cNvPr id="14" name="Wave 13">
              <a:extLst>
                <a:ext uri="{FF2B5EF4-FFF2-40B4-BE49-F238E27FC236}">
                  <a16:creationId xmlns:a16="http://schemas.microsoft.com/office/drawing/2014/main" id="{85A63C97-7788-4750-A015-6E9CB0FBDF17}"/>
                </a:ext>
              </a:extLst>
            </p:cNvPr>
            <p:cNvSpPr/>
            <p:nvPr/>
          </p:nvSpPr>
          <p:spPr>
            <a:xfrm>
              <a:off x="-1139105" y="5737222"/>
              <a:ext cx="13380720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Wave 14">
              <a:extLst>
                <a:ext uri="{FF2B5EF4-FFF2-40B4-BE49-F238E27FC236}">
                  <a16:creationId xmlns:a16="http://schemas.microsoft.com/office/drawing/2014/main" id="{D245DF3B-8A7F-4BB8-85AE-9FB97298EF76}"/>
                </a:ext>
              </a:extLst>
            </p:cNvPr>
            <p:cNvSpPr/>
            <p:nvPr/>
          </p:nvSpPr>
          <p:spPr>
            <a:xfrm>
              <a:off x="-1382946" y="5889622"/>
              <a:ext cx="15891426" cy="2484120"/>
            </a:xfrm>
            <a:prstGeom prst="wave">
              <a:avLst>
                <a:gd name="adj1" fmla="val 20000"/>
                <a:gd name="adj2" fmla="val -228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BABC1B2D-97B7-4565-BC6D-9F7CE36AF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555" y="5903555"/>
            <a:ext cx="629948" cy="6299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8F77FD-3AF8-4392-BF44-1119168124C2}"/>
              </a:ext>
            </a:extLst>
          </p:cNvPr>
          <p:cNvSpPr txBox="1"/>
          <p:nvPr/>
        </p:nvSpPr>
        <p:spPr>
          <a:xfrm>
            <a:off x="10823947" y="6408264"/>
            <a:ext cx="1290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Difficulty: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952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1638</Words>
  <Application>Microsoft Office PowerPoint</Application>
  <PresentationFormat>Widescreen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Wingdings 3</vt:lpstr>
      <vt:lpstr>Ion</vt:lpstr>
      <vt:lpstr>PowerPoint Presentation</vt:lpstr>
      <vt:lpstr>Introduction</vt:lpstr>
      <vt:lpstr>Product Backlog</vt:lpstr>
      <vt:lpstr>Sprint 1</vt:lpstr>
      <vt:lpstr>Automatic shift scheduling (algorithm)</vt:lpstr>
      <vt:lpstr>Time slots configuration (Employer)</vt:lpstr>
      <vt:lpstr>Adding scheduling options (Employee)</vt:lpstr>
      <vt:lpstr>View of existing schedule (Employee)</vt:lpstr>
      <vt:lpstr>Confirm and publish created schedule</vt:lpstr>
      <vt:lpstr>Page of groups that the user manages</vt:lpstr>
      <vt:lpstr>Page of groups that the user is a member of</vt:lpstr>
      <vt:lpstr>Group creation page</vt:lpstr>
      <vt:lpstr>Sign In form</vt:lpstr>
      <vt:lpstr>Sign up form</vt:lpstr>
      <vt:lpstr>Sprint 2</vt:lpstr>
      <vt:lpstr>View employees options (Employer)</vt:lpstr>
      <vt:lpstr>Manually update an existing schedule (Employer)</vt:lpstr>
      <vt:lpstr>Agenda/Daily view of schedule</vt:lpstr>
      <vt:lpstr>Schedule sharing &amp; exporting</vt:lpstr>
      <vt:lpstr>Settings page</vt:lpstr>
      <vt:lpstr>Shift swapping request (Employee)</vt:lpstr>
      <vt:lpstr>Splash Screen</vt:lpstr>
      <vt:lpstr>Synchronization with Google calendar </vt:lpstr>
      <vt:lpstr>Nice to have</vt:lpstr>
      <vt:lpstr>Hebrew language support</vt:lpstr>
      <vt:lpstr>SMS integration</vt:lpstr>
      <vt:lpstr>Password strength examiner</vt:lpstr>
      <vt:lpstr>Group message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Shiftly</dc:title>
  <dc:creator>Microsoft Office User</dc:creator>
  <cp:lastModifiedBy>Oshri</cp:lastModifiedBy>
  <cp:revision>57</cp:revision>
  <dcterms:created xsi:type="dcterms:W3CDTF">2018-11-15T08:02:07Z</dcterms:created>
  <dcterms:modified xsi:type="dcterms:W3CDTF">2018-11-18T12:24:10Z</dcterms:modified>
</cp:coreProperties>
</file>