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86" r:id="rId4"/>
    <p:sldId id="287" r:id="rId5"/>
    <p:sldId id="274" r:id="rId6"/>
    <p:sldId id="289" r:id="rId7"/>
    <p:sldId id="290" r:id="rId8"/>
    <p:sldId id="29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88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89" d="100"/>
          <a:sy n="89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9BA28D3-546A-4B77-84A4-31AB33EEC16B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7E76C47-21E9-45F7-A98B-611316975C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56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04841-584C-4D68-8DA4-6B82C1AE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FAA-7B78-43EF-9E3E-042257DFB35B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B63A4-6C37-4134-B3EF-36DC4F33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CFE22-BB9A-46D1-8D78-5D1A8435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48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40C-6B71-4FA1-ADED-3889D4EFE6E9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62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C541-71AF-4A8E-8CC1-1BC11259679C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6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794A-F0C0-4AFD-90C4-76BCEF52E835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462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26B-BB39-45D3-A150-7A22CBAEA2DC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37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9E8F-0BB3-41B5-A60B-014F046C67C4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40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199-CDD1-440A-B974-4A18C49EF84B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45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EA7D-CE3D-4A8B-B5D9-6CA4AB43A3C9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87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7F34-BC0C-4552-871A-120DCF537639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87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D923-C86B-4863-AD77-34FC78976372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44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2D88-AE59-4CBE-BB26-17F91E555001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1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825-F3AD-4AE8-A979-DB441EDDC1E4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2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2CBE-DBD8-4CCE-A480-5C35A5626084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02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888-97E8-4FAA-B4A2-126A00CB9898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45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7DC-E28F-4010-9A6D-C643EF6D6817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4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FA70-EF47-455B-A14D-85546722D335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6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E97-60F2-4293-9B79-A4178ED1CAC2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1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02E81-550A-42DF-8C9B-257CC61FBBA3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35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B5045-C419-FC48-B432-6168307C4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904" y="4777380"/>
            <a:ext cx="8825658" cy="861420"/>
          </a:xfrm>
        </p:spPr>
        <p:txBody>
          <a:bodyPr anchor="ctr"/>
          <a:lstStyle/>
          <a:p>
            <a:pPr algn="ctr" rtl="0"/>
            <a:r>
              <a:rPr lang="en-US" b="1" cap="none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Team members:   </a:t>
            </a:r>
            <a:r>
              <a:rPr lang="en-US" b="1" cap="none" dirty="0" err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Yakir</a:t>
            </a:r>
            <a:r>
              <a:rPr lang="en-US" b="1" cap="none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 </a:t>
            </a:r>
            <a:r>
              <a:rPr lang="en-US" b="1" cap="none" dirty="0" err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Helets</a:t>
            </a:r>
            <a:r>
              <a:rPr lang="en-US" b="1" cap="none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   |   Oshri Nuri   |   Gal </a:t>
            </a:r>
            <a:r>
              <a:rPr lang="en-US" b="1" cap="none" dirty="0" err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Fleissig</a:t>
            </a:r>
            <a:endParaRPr lang="en-US" cap="none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000" endPos="60000" dist="29997" dir="5400000" sy="-100000" algn="bl" rotWithShape="0"/>
              </a:effectLst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18ED5-EA10-42D8-893F-0E87E5B4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9105" y="1676945"/>
            <a:ext cx="12192000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BF083-8E10-4A5B-8EAA-408DE91B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33" y="2210438"/>
            <a:ext cx="2097243" cy="2097243"/>
          </a:xfrm>
          <a:prstGeom prst="rect">
            <a:avLst/>
          </a:prstGeom>
          <a:effectLst>
            <a:reflection blurRad="6350" stA="15000" endPos="3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28EAB-5526-4003-B8DB-8D9D8E902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000" y="4647562"/>
            <a:ext cx="8316000" cy="24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7CA61-813D-4C2F-9C73-DC5753ABED39}"/>
              </a:ext>
            </a:extLst>
          </p:cNvPr>
          <p:cNvSpPr txBox="1"/>
          <p:nvPr/>
        </p:nvSpPr>
        <p:spPr>
          <a:xfrm>
            <a:off x="3377845" y="3759670"/>
            <a:ext cx="27892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Automatic Shift Scheduling</a:t>
            </a:r>
            <a:endParaRPr lang="he-IL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320583-90C7-47C0-8F0C-33B652114754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2" name="Wave 11">
              <a:extLst>
                <a:ext uri="{FF2B5EF4-FFF2-40B4-BE49-F238E27FC236}">
                  <a16:creationId xmlns:a16="http://schemas.microsoft.com/office/drawing/2014/main" id="{AA84C952-6829-405E-8D7B-3DE91F9D10D5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FEEFE367-4AF8-4FA9-80D2-FCADA664A781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B45362-2DC4-4AB4-9E72-E5E1C39B3A51}"/>
              </a:ext>
            </a:extLst>
          </p:cNvPr>
          <p:cNvSpPr txBox="1"/>
          <p:nvPr/>
        </p:nvSpPr>
        <p:spPr>
          <a:xfrm>
            <a:off x="-31665" y="6578934"/>
            <a:ext cx="49885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236503 - Project in Software - Android Applications	</a:t>
            </a:r>
            <a:endParaRPr lang="he-IL" sz="1200" dirty="0"/>
          </a:p>
        </p:txBody>
      </p:sp>
      <p:pic>
        <p:nvPicPr>
          <p:cNvPr id="24" name="Graphic 23" descr="Team">
            <a:extLst>
              <a:ext uri="{FF2B5EF4-FFF2-40B4-BE49-F238E27FC236}">
                <a16:creationId xmlns:a16="http://schemas.microsoft.com/office/drawing/2014/main" id="{FB92612B-E253-4D9A-A594-D4C4CF184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3482" y="4950886"/>
            <a:ext cx="409956" cy="4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scheduling options by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E346-C710-4C85-A3E3-38591BBA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9B8A98-FA3B-43D8-A95B-D7F5A8734A0F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272373B4-20A0-461D-98BD-7B5F3EF571AE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FB7A0D85-5D46-4BC0-95DD-5EBDE2ABCA40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254257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existing schedule by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9C517-C764-4AE8-B5E8-8383D658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11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8F6CE-27A0-484E-9FED-B2C03544D5C7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F1568240-52C9-4640-BB7C-4785D75D6D38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E5A3B065-A155-408F-B75B-FFE8CCDE3888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575972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the user manages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CA6FE-BD6A-45D2-9181-575C7647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1CD6AE-1843-41BC-AFA0-E045F2E2BDB7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00389340-F26D-4C67-9441-725E0A9F024B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8492BA19-AC0E-480D-AA23-132C51158D09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91616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the user is a member of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20A4-3546-433D-A4E3-7678E623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13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A75E89-D88B-4995-BCF1-833E8E1C1B8B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161A0483-2727-417C-ACFA-B0F807DA0C2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036B6166-DEF1-40EE-8EAA-EB4F29DE4B18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8701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available time slots by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F75D8-A824-4D8E-8818-C5F8ECDF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A3E80-0621-4A7C-9597-B629D611F845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063D2674-13F8-440F-9C03-7F6910D432A9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1461D703-DCA6-4F12-BC81-17157F9F695D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684224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and publish created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43AE0-88E5-4FA6-AB3A-83207DD4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15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5D924E-58AF-47E2-9155-62A4D31BEA77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61870CDA-680B-4C6D-B828-2D05E07B0CEA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36BE300D-C9C5-4BF7-BE32-409873DF443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264255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34912"/>
            <a:ext cx="8825657" cy="1915647"/>
          </a:xfrm>
        </p:spPr>
        <p:txBody>
          <a:bodyPr anchor="ctr"/>
          <a:lstStyle/>
          <a:p>
            <a:pPr algn="ctr"/>
            <a:r>
              <a:rPr lang="en-US" sz="6000" dirty="0"/>
              <a:t>Sprint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E1617-0D24-45F4-90EC-DA0C41FA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554" y="2525685"/>
            <a:ext cx="2885553" cy="288555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D5CDE3-CB25-49ED-AAF7-D79CFAC0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84" y="3570319"/>
            <a:ext cx="1727312" cy="172731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79C1E-00B2-4232-9ACD-187C44A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16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41836-6332-4F61-BBFF-4A283EB5B3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5FFBBBB6-ADA8-49A5-81F5-5C0DDBA334F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Wave 11">
              <a:extLst>
                <a:ext uri="{FF2B5EF4-FFF2-40B4-BE49-F238E27FC236}">
                  <a16:creationId xmlns:a16="http://schemas.microsoft.com/office/drawing/2014/main" id="{442F43F4-57F9-4F8D-9A3D-451050317DCA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876392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sharing and exporting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1C02-F4DC-4202-99B1-D3A1CA02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17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52334C-D78A-473A-8F8A-BB2E5F09F7CD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81FB9EDC-14DD-4CC7-8DA3-0C2DE4A57A04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0697B0BB-14FB-4642-A2B5-C533055832CC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84629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2DCA4-F825-47A2-BF89-FF6A7A89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18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34B51C-FCBA-4BEB-90AA-3EC79ED9F2EF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453850BB-F081-483C-B174-EFDECAEF4A2D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FA491EA3-3024-4B60-9360-2A616776CAE4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80690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swapping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5B844-E795-42FC-931D-992CCA6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19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AAD9A-E4DE-4F88-BABF-47499B8DCC3C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6D255483-21C4-4051-A5B0-C67635552B2A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1C3D3FFE-AE34-45F6-B8EC-6C0F0C3A9CCC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34437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  <a:effectLst/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DCE59-5203-4EF5-87F8-330A07C6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22" y="344578"/>
            <a:ext cx="759183" cy="759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6A298-D10F-4BCD-940E-D39D9A9E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t>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C97C93-BF98-4B3F-B93B-2D699F2F83F8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1AC59EE5-06EE-4059-9A3B-B45CF03B3428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D798413A-FA89-4411-BF21-890E33D5954F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21927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employees options by the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981D-791B-4DAB-B6C3-1C1AC1AE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20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6AFA2-28F4-404F-B3A9-D8062637FC17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11E9DB54-B20A-4766-A7EB-169E5FE73F2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65949BC6-326D-4720-8745-CF865F45C947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338149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Agenda/daily/weekly view of an existing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A763F-BF05-4A8B-836A-A928884E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21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86C783-1E48-46AE-A455-ACF4DA0707D4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24742D35-83B9-4A4F-A355-AA169FB1061B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2857AB68-DBFE-4B9E-B320-1E2A4FD1AEBA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902502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update an existing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4B96-16B7-42D7-A98A-ADC24F28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4C5F04-6117-4B81-9269-E5A2A9C02629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BC527F07-DEA9-4FDB-82F3-4C85595DFD70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EEDCBFA8-891B-4122-929A-7B5282F4D8B3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414455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to have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AA6B-3ED8-EA4F-8164-49FDA3F38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E0996-5616-4027-876F-117C62A0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23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D8182F-82C6-4FC4-B430-6E8EB39AB018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C2366527-07D0-42D1-9A11-70BF9BC10296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7C4DD28F-B0CE-4CA9-B457-70DA5803BC92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348863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with google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77E2-C3C2-4E99-9341-06AC2CD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DEF269-06CF-44CB-AF81-E34D1CAFD66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80F8BCC3-A3AB-44D0-9615-EE7565A5C813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F72604A9-30FC-4A00-8AC5-26D2797D4855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2103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message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85670-D707-4190-B6F5-FC0E2481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25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A66EF9-167D-46C6-998E-E6A9ECCFB3FC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CA4517E4-A54A-4498-A1D5-D1A9E60B4B1A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D946D318-3917-4565-9129-D1C5E1DC7878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88469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SMS-integration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21798-9356-4C6A-8771-1D6690E5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26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2E91A4-EC22-44B8-A6E7-26DD07025D54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76152D58-A8E9-46F2-859C-9D1A87689B50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7F906C85-5A6E-445F-8CB0-9A3ECCAC990D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730506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Backlog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5A672-F6F7-404D-BF61-ABB6D9AF8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86" y="525514"/>
            <a:ext cx="560886" cy="5608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12F3E-E50F-4CC2-A5C5-959B0385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B5859B-3DB7-4F0E-8F83-774458D984BC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B37C9314-8D12-4D7F-8174-6418BD263812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03800D93-C80F-4650-8939-575C60688C71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77306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Splash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29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3 hours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97133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34912"/>
            <a:ext cx="8825657" cy="1915647"/>
          </a:xfrm>
        </p:spPr>
        <p:txBody>
          <a:bodyPr anchor="ctr"/>
          <a:lstStyle/>
          <a:p>
            <a:pPr algn="ctr"/>
            <a:r>
              <a:rPr lang="en-US" sz="6000" dirty="0"/>
              <a:t>Sprint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E1617-0D24-45F4-90EC-DA0C41FA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277" y="2525685"/>
            <a:ext cx="2885553" cy="288555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3CDDC7-571E-41A6-92FE-69F56C25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5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B7DC-3268-4BB6-98B8-A58C15392EBD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3" name="Wave 12">
              <a:extLst>
                <a:ext uri="{FF2B5EF4-FFF2-40B4-BE49-F238E27FC236}">
                  <a16:creationId xmlns:a16="http://schemas.microsoft.com/office/drawing/2014/main" id="{F08771BE-4577-4522-B716-40E713921F7B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26C67B32-3292-4935-903A-5C8B203B7803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67411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 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DCE59-5203-4EF5-87F8-330A07C6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42" y="472498"/>
            <a:ext cx="631263" cy="631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32D141-1AD3-499E-9B69-34F8A66E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2A8C8B-207F-4077-94D7-028027CC88E2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7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DFEFA-3B8E-47B9-AEF2-F94E8378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473214"/>
            <a:ext cx="325148" cy="325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B1886-632F-4095-8E64-2D8EE99B7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8E000-7387-436F-9EF7-D9A75FE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6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E2A816-45BE-4B39-80DB-F95A8EAC1EFC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3A9249B4-EB43-4106-B71C-20C10A9ED933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Wave 15">
              <a:extLst>
                <a:ext uri="{FF2B5EF4-FFF2-40B4-BE49-F238E27FC236}">
                  <a16:creationId xmlns:a16="http://schemas.microsoft.com/office/drawing/2014/main" id="{2E123109-90A4-4CFC-BBEA-2DF137E27BAA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43772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DCE59-5203-4EF5-87F8-330A07C6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42" y="472498"/>
            <a:ext cx="631263" cy="631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32D141-1AD3-499E-9B69-34F8A66E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2A8C8B-207F-4077-94D7-028027CC88E2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DFEFA-3B8E-47B9-AEF2-F94E8378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473214"/>
            <a:ext cx="325148" cy="325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B1886-632F-4095-8E64-2D8EE99B7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FEEFD5-1DBC-442F-82A8-2FBA03C0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7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1CE446-3BCD-451F-B9CB-34CC528767DA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FB3BA873-1FAF-4FE9-A965-2D4C0B7C5F44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Wave 15">
              <a:extLst>
                <a:ext uri="{FF2B5EF4-FFF2-40B4-BE49-F238E27FC236}">
                  <a16:creationId xmlns:a16="http://schemas.microsoft.com/office/drawing/2014/main" id="{873E7F2F-4BDB-4A1C-9E99-613D4279EB42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49742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/>
              <a:t>Automatic shift scheduling (algorithm)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DCE59-5203-4EF5-87F8-330A07C6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70" y="533720"/>
            <a:ext cx="521998" cy="521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32D141-1AD3-499E-9B69-34F8A66E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2A8C8B-207F-4077-94D7-028027CC88E2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20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DFEFA-3B8E-47B9-AEF2-F94E8378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736" y="5473214"/>
            <a:ext cx="325148" cy="325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B1886-632F-4095-8E64-2D8EE99B7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827F1-5727-4B56-B629-B71C90A6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8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C2395-A3C0-4D7E-B0DC-079F5A966ECE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C0A56200-721E-4B98-952C-BC9641F96C5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Wave 15">
              <a:extLst>
                <a:ext uri="{FF2B5EF4-FFF2-40B4-BE49-F238E27FC236}">
                  <a16:creationId xmlns:a16="http://schemas.microsoft.com/office/drawing/2014/main" id="{FEE61389-F6CC-459E-B4F5-E0FCCB22C80A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6943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creation by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C86-1590-7741-A926-98622075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r>
              <a:rPr lang="en-US" dirty="0"/>
              <a:t>Estimated development time: 15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22A69-4F86-41EC-AF18-119523E3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9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66F337-F1E5-4A61-9B2A-2F7D84333DBB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9" name="Wave 8">
              <a:extLst>
                <a:ext uri="{FF2B5EF4-FFF2-40B4-BE49-F238E27FC236}">
                  <a16:creationId xmlns:a16="http://schemas.microsoft.com/office/drawing/2014/main" id="{47DD2983-CDFB-47DF-85F5-C1699BBBB9D2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FB771641-2316-4C8D-8E7A-D9FFDC6C84E8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8811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225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Wingdings</vt:lpstr>
      <vt:lpstr>Wingdings 3</vt:lpstr>
      <vt:lpstr>Ion</vt:lpstr>
      <vt:lpstr>PowerPoint Presentation</vt:lpstr>
      <vt:lpstr>Introduction</vt:lpstr>
      <vt:lpstr>Product Backlog</vt:lpstr>
      <vt:lpstr>Splash Screen</vt:lpstr>
      <vt:lpstr>Sprint 1</vt:lpstr>
      <vt:lpstr>Sign up Form</vt:lpstr>
      <vt:lpstr>Sign in Form</vt:lpstr>
      <vt:lpstr>Automatic shift scheduling (algorithm)</vt:lpstr>
      <vt:lpstr>Group creation by employer</vt:lpstr>
      <vt:lpstr>Adding scheduling options by employee</vt:lpstr>
      <vt:lpstr>View of existing schedule by employee</vt:lpstr>
      <vt:lpstr>groups the user manages page</vt:lpstr>
      <vt:lpstr>groups the user is a member of page</vt:lpstr>
      <vt:lpstr>Configuring available time slots by employer</vt:lpstr>
      <vt:lpstr>Confirm and publish created schedule</vt:lpstr>
      <vt:lpstr>Sprint 2</vt:lpstr>
      <vt:lpstr>Schedule sharing and exporting</vt:lpstr>
      <vt:lpstr>Settings page</vt:lpstr>
      <vt:lpstr>Shift swapping request</vt:lpstr>
      <vt:lpstr>View employees options by the employer</vt:lpstr>
      <vt:lpstr>Agenda/daily/weekly view of an existing schedule</vt:lpstr>
      <vt:lpstr>Manually update an existing schedule</vt:lpstr>
      <vt:lpstr>Nice to have</vt:lpstr>
      <vt:lpstr>Synchronization with google calendar</vt:lpstr>
      <vt:lpstr>Group message board</vt:lpstr>
      <vt:lpstr>SMS-integration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Shiftly</dc:title>
  <dc:creator>Microsoft Office User</dc:creator>
  <cp:lastModifiedBy>Oshri</cp:lastModifiedBy>
  <cp:revision>37</cp:revision>
  <dcterms:created xsi:type="dcterms:W3CDTF">2018-11-15T08:02:07Z</dcterms:created>
  <dcterms:modified xsi:type="dcterms:W3CDTF">2018-11-18T11:01:41Z</dcterms:modified>
</cp:coreProperties>
</file>