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3" r:id="rId4"/>
    <p:sldId id="274" r:id="rId5"/>
    <p:sldId id="259" r:id="rId6"/>
    <p:sldId id="260" r:id="rId7"/>
    <p:sldId id="261" r:id="rId8"/>
    <p:sldId id="263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2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71"/>
  </p:normalViewPr>
  <p:slideViewPr>
    <p:cSldViewPr snapToGrid="0" snapToObjects="1">
      <p:cViewPr varScale="1">
        <p:scale>
          <a:sx n="96" d="100"/>
          <a:sy n="96" d="100"/>
        </p:scale>
        <p:origin x="6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0329C-F4F5-5348-AE7B-B8FFB14A18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Shiftly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7B5045-C419-FC48-B432-6168307C43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members: </a:t>
            </a:r>
            <a:r>
              <a:rPr lang="en-US" dirty="0" err="1"/>
              <a:t>Yakir</a:t>
            </a:r>
            <a:r>
              <a:rPr lang="en-US" dirty="0"/>
              <a:t> </a:t>
            </a:r>
            <a:r>
              <a:rPr lang="en-US" dirty="0" err="1"/>
              <a:t>helets</a:t>
            </a:r>
            <a:r>
              <a:rPr lang="en-US" dirty="0"/>
              <a:t>, </a:t>
            </a:r>
            <a:r>
              <a:rPr lang="en-US" dirty="0" err="1"/>
              <a:t>oshri</a:t>
            </a:r>
            <a:r>
              <a:rPr lang="en-US" dirty="0"/>
              <a:t> </a:t>
            </a:r>
            <a:r>
              <a:rPr lang="en-US" dirty="0" err="1"/>
              <a:t>nuri</a:t>
            </a:r>
            <a:r>
              <a:rPr lang="en-US" dirty="0"/>
              <a:t>, gal </a:t>
            </a:r>
            <a:r>
              <a:rPr lang="en-US" dirty="0" err="1"/>
              <a:t>fleissig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51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80F0-4B1E-794C-BB4F-E27AC3FC5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scheduling options by employee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E2C86-1590-7741-A926-986220758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257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80F0-4B1E-794C-BB4F-E27AC3FC5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of existing schedule by employee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E2C86-1590-7741-A926-986220758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972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80F0-4B1E-794C-BB4F-E27AC3FC5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groups the user manages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E2C86-1590-7741-A926-986220758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616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80F0-4B1E-794C-BB4F-E27AC3FC5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groups the user is a member of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E2C86-1590-7741-A926-986220758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01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80F0-4B1E-794C-BB4F-E27AC3FC5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available time slots by employer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E2C86-1590-7741-A926-986220758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224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80F0-4B1E-794C-BB4F-E27AC3FC5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Confirm and publish created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E2C86-1590-7741-A926-986220758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255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BDECF-398A-9B40-AC85-66605B9B4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4AA6B-3ED8-EA4F-8164-49FDA3F389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51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80F0-4B1E-794C-BB4F-E27AC3FC5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sharing and exporting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E2C86-1590-7741-A926-986220758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629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80F0-4B1E-794C-BB4F-E27AC3FC5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Settings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E2C86-1590-7741-A926-986220758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90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80F0-4B1E-794C-BB4F-E27AC3FC5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 swapping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E2C86-1590-7741-A926-986220758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437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80F0-4B1E-794C-BB4F-E27AC3FC5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E2C86-1590-7741-A926-986220758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9275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80F0-4B1E-794C-BB4F-E27AC3FC5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employees options by the employer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E2C86-1590-7741-A926-986220758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1496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80F0-4B1E-794C-BB4F-E27AC3FC5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Agenda/daily/weekly view of an existing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E2C86-1590-7741-A926-986220758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502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80F0-4B1E-794C-BB4F-E27AC3FC5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Manually update an existing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E2C86-1590-7741-A926-986220758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4551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BDECF-398A-9B40-AC85-66605B9B4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Nice to have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4AA6B-3ED8-EA4F-8164-49FDA3F389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638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80F0-4B1E-794C-BB4F-E27AC3FC5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Synchronisation</a:t>
            </a:r>
            <a:r>
              <a:rPr lang="en-US" dirty="0"/>
              <a:t> with google calendar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E2C86-1590-7741-A926-986220758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030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80F0-4B1E-794C-BB4F-E27AC3FC5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message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E2C86-1590-7741-A926-986220758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4699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80F0-4B1E-794C-BB4F-E27AC3FC5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Sms</a:t>
            </a:r>
            <a:r>
              <a:rPr lang="en-US" dirty="0"/>
              <a:t>-integration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E2C86-1590-7741-A926-986220758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5063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0329C-F4F5-5348-AE7B-B8FFB14A18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Shiftly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7B5045-C419-FC48-B432-6168307C43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765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BDECF-398A-9B40-AC85-66605B9B4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4AA6B-3ED8-EA4F-8164-49FDA3F389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14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BDECF-398A-9B40-AC85-66605B9B4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4AA6B-3ED8-EA4F-8164-49FDA3F389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11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80F0-4B1E-794C-BB4F-E27AC3FC5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Splash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E2C86-1590-7741-A926-986220758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Description: an opening page for the application, that shows up when the user launches the it</a:t>
            </a:r>
          </a:p>
          <a:p>
            <a:r>
              <a:rPr lang="en-US" dirty="0"/>
              <a:t>Estimated development time: 3 hours</a:t>
            </a:r>
          </a:p>
        </p:txBody>
      </p:sp>
    </p:spTree>
    <p:extLst>
      <p:ext uri="{BB962C8B-B14F-4D97-AF65-F5344CB8AC3E}">
        <p14:creationId xmlns:p14="http://schemas.microsoft.com/office/powerpoint/2010/main" val="47015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80F0-4B1E-794C-BB4F-E27AC3FC5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up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E2C86-1590-7741-A926-986220758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Description:</a:t>
            </a:r>
          </a:p>
          <a:p>
            <a:r>
              <a:rPr lang="en-US" dirty="0"/>
              <a:t>Estimated development time: 7 hours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111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80F0-4B1E-794C-BB4F-E27AC3FC5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in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E2C86-1590-7741-A926-986220758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Description:</a:t>
            </a:r>
          </a:p>
          <a:p>
            <a:r>
              <a:rPr lang="en-US" dirty="0"/>
              <a:t>Estimated development time: 5 hours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621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80F0-4B1E-794C-BB4F-E27AC3FC5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shift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E2C86-1590-7741-A926-986220758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Description:</a:t>
            </a:r>
          </a:p>
          <a:p>
            <a:r>
              <a:rPr lang="en-US" dirty="0"/>
              <a:t>Estimated development time: 20 hours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522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80F0-4B1E-794C-BB4F-E27AC3FC5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creation by employer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E2C86-1590-7741-A926-986220758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Description:</a:t>
            </a:r>
          </a:p>
          <a:p>
            <a:r>
              <a:rPr lang="en-US" dirty="0"/>
              <a:t>Estimated development time: 15 hours</a:t>
            </a:r>
          </a:p>
        </p:txBody>
      </p:sp>
    </p:spTree>
    <p:extLst>
      <p:ext uri="{BB962C8B-B14F-4D97-AF65-F5344CB8AC3E}">
        <p14:creationId xmlns:p14="http://schemas.microsoft.com/office/powerpoint/2010/main" val="68811808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</TotalTime>
  <Words>167</Words>
  <Application>Microsoft Macintosh PowerPoint</Application>
  <PresentationFormat>Widescreen</PresentationFormat>
  <Paragraphs>38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Gill Sans MT</vt:lpstr>
      <vt:lpstr>Gallery</vt:lpstr>
      <vt:lpstr>Shiftly</vt:lpstr>
      <vt:lpstr>Introduction</vt:lpstr>
      <vt:lpstr>Product backlog</vt:lpstr>
      <vt:lpstr>Sprint 1</vt:lpstr>
      <vt:lpstr>Splash screen</vt:lpstr>
      <vt:lpstr>Sign up form</vt:lpstr>
      <vt:lpstr>Sign in form</vt:lpstr>
      <vt:lpstr>Automatic shift scheduling</vt:lpstr>
      <vt:lpstr>Group creation by employer</vt:lpstr>
      <vt:lpstr>Adding scheduling options by employee</vt:lpstr>
      <vt:lpstr>View of existing schedule by employee</vt:lpstr>
      <vt:lpstr>groups the user manages page</vt:lpstr>
      <vt:lpstr>groups the user is a member of page</vt:lpstr>
      <vt:lpstr>Configuring available time slots by employer</vt:lpstr>
      <vt:lpstr>Confirm and publish created schedule</vt:lpstr>
      <vt:lpstr>Sprint 2</vt:lpstr>
      <vt:lpstr>Schedule sharing and exporting</vt:lpstr>
      <vt:lpstr>Settings page</vt:lpstr>
      <vt:lpstr>Shift swapping request</vt:lpstr>
      <vt:lpstr>View employees options by the employer</vt:lpstr>
      <vt:lpstr>Agenda/daily/weekly view of an existing schedule</vt:lpstr>
      <vt:lpstr>Manually update an existing schedule</vt:lpstr>
      <vt:lpstr>Nice to have</vt:lpstr>
      <vt:lpstr>Synchronisation with google calendar</vt:lpstr>
      <vt:lpstr>Group message board</vt:lpstr>
      <vt:lpstr>Sms-integration</vt:lpstr>
      <vt:lpstr>Shiftly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Shiftly</dc:title>
  <dc:creator>Microsoft Office User</dc:creator>
  <cp:lastModifiedBy>Microsoft Office User</cp:lastModifiedBy>
  <cp:revision>6</cp:revision>
  <dcterms:created xsi:type="dcterms:W3CDTF">2018-11-15T08:02:07Z</dcterms:created>
  <dcterms:modified xsi:type="dcterms:W3CDTF">2018-11-15T08:21:27Z</dcterms:modified>
</cp:coreProperties>
</file>