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5</a:t>
            </a:r>
            <a:r>
              <a:rPr lang="hy-AM" dirty="0"/>
              <a:t> Լամբդա արտահայտություններ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function vs arrow function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614</TotalTime>
  <Words>11</Words>
  <Application>Microsoft Office PowerPoint</Application>
  <PresentationFormat>Широкоэкранный</PresentationFormat>
  <Paragraphs>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Algerian</vt:lpstr>
      <vt:lpstr>Arial</vt:lpstr>
      <vt:lpstr>Century Gothic</vt:lpstr>
      <vt:lpstr>Сетка</vt:lpstr>
      <vt:lpstr>JAVASCRIPT</vt:lpstr>
      <vt:lpstr>function vs arrow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22</cp:revision>
  <dcterms:created xsi:type="dcterms:W3CDTF">2024-11-14T12:43:51Z</dcterms:created>
  <dcterms:modified xsi:type="dcterms:W3CDTF">2024-11-26T14:31:13Z</dcterms:modified>
</cp:coreProperties>
</file>