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D914-BB65-4391-870D-38FECA74B48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B379-B44C-4D19-B1CD-C5C3CFF4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9</a:t>
            </a:r>
            <a:r>
              <a:rPr lang="hy-AM" dirty="0"/>
              <a:t> Սխալների որոնում, հետաձգված գործողություններ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Try catch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5" y="905522"/>
            <a:ext cx="11688530" cy="5749492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throw new error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2"/>
          </a:xfrm>
        </p:spPr>
      </p:pic>
    </p:spTree>
    <p:extLst>
      <p:ext uri="{BB962C8B-B14F-4D97-AF65-F5344CB8AC3E}">
        <p14:creationId xmlns:p14="http://schemas.microsoft.com/office/powerpoint/2010/main" val="357502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setTimeout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30884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setinterval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183157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clearinterval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cleartimeout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8" y="905522"/>
            <a:ext cx="11688523" cy="5749490"/>
          </a:xfrm>
        </p:spPr>
      </p:pic>
    </p:spTree>
    <p:extLst>
      <p:ext uri="{BB962C8B-B14F-4D97-AF65-F5344CB8AC3E}">
        <p14:creationId xmlns:p14="http://schemas.microsoft.com/office/powerpoint/2010/main" val="1482111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733</TotalTime>
  <Words>23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Century Gothic</vt:lpstr>
      <vt:lpstr>Сетка</vt:lpstr>
      <vt:lpstr>JAVASCRIPT</vt:lpstr>
      <vt:lpstr>Try catch</vt:lpstr>
      <vt:lpstr>throw new error</vt:lpstr>
      <vt:lpstr>setTimeout()</vt:lpstr>
      <vt:lpstr>setinterval()</vt:lpstr>
      <vt:lpstr>clearinterval(), cleartimeout()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30</cp:revision>
  <dcterms:created xsi:type="dcterms:W3CDTF">2024-11-14T12:43:51Z</dcterms:created>
  <dcterms:modified xsi:type="dcterms:W3CDTF">2024-12-03T09:21:28Z</dcterms:modified>
</cp:coreProperties>
</file>