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561473" y="609601"/>
            <a:ext cx="11197389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D49F1F"/>
              </a:buClr>
              <a:buSzPts val="13800"/>
              <a:buFont typeface="Algerian"/>
              <a:buNone/>
            </a:pPr>
            <a:r>
              <a:rPr b="1" lang="en-US" sz="13800">
                <a:solidFill>
                  <a:srgbClr val="D49F1F"/>
                </a:solidFill>
                <a:latin typeface="Algerian"/>
                <a:ea typeface="Algerian"/>
                <a:cs typeface="Algerian"/>
                <a:sym typeface="Algerian"/>
              </a:rPr>
              <a:t>JAVASCRIPT</a:t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1757889" y="4828674"/>
            <a:ext cx="8676222" cy="1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020"/>
              </a:spcBef>
              <a:spcAft>
                <a:spcPts val="0"/>
              </a:spcAft>
              <a:buSzPts val="2100"/>
              <a:buNone/>
            </a:pPr>
            <a:r>
              <a:rPr lang="en-US"/>
              <a:t>Դաս։ 11 Fetch հարցումներ, get, post, put, delete, patch մեթոդներ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251734" y="296779"/>
            <a:ext cx="11688532" cy="608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49F1F"/>
              </a:buClr>
              <a:buSzPts val="3200"/>
              <a:buFont typeface="Century Gothic"/>
              <a:buNone/>
            </a:pPr>
            <a:r>
              <a:rPr b="1" lang="en-US">
                <a:solidFill>
                  <a:srgbClr val="D49F1F"/>
                </a:solidFill>
              </a:rPr>
              <a:t>HTTP ՀԱՐՑՈՒՄՆԵՐ</a:t>
            </a:r>
            <a:endParaRPr b="1">
              <a:solidFill>
                <a:srgbClr val="D49F1F"/>
              </a:solidFill>
            </a:endParaRPr>
          </a:p>
        </p:txBody>
      </p:sp>
      <p:pic>
        <p:nvPicPr>
          <p:cNvPr id="139" name="Google Shape;13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36" y="905522"/>
            <a:ext cx="11688528" cy="574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51734" y="296779"/>
            <a:ext cx="11688532" cy="608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49F1F"/>
              </a:buClr>
              <a:buSzPts val="3200"/>
              <a:buFont typeface="Century Gothic"/>
              <a:buNone/>
            </a:pPr>
            <a:r>
              <a:rPr b="1" lang="en-US">
                <a:solidFill>
                  <a:srgbClr val="D49F1F"/>
                </a:solidFill>
              </a:rPr>
              <a:t>JSON ԿՈԴ</a:t>
            </a:r>
            <a:endParaRPr b="1">
              <a:solidFill>
                <a:srgbClr val="D49F1F"/>
              </a:solidFill>
            </a:endParaRPr>
          </a:p>
        </p:txBody>
      </p:sp>
      <p:pic>
        <p:nvPicPr>
          <p:cNvPr id="145" name="Google Shape;145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37" y="905522"/>
            <a:ext cx="11688525" cy="574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251734" y="296779"/>
            <a:ext cx="11688532" cy="608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49F1F"/>
              </a:buClr>
              <a:buSzPts val="3200"/>
              <a:buFont typeface="Century Gothic"/>
              <a:buNone/>
            </a:pPr>
            <a:r>
              <a:rPr b="1" lang="en-US">
                <a:solidFill>
                  <a:srgbClr val="D49F1F"/>
                </a:solidFill>
              </a:rPr>
              <a:t>GET REQUEST</a:t>
            </a:r>
            <a:endParaRPr/>
          </a:p>
        </p:txBody>
      </p:sp>
      <p:pic>
        <p:nvPicPr>
          <p:cNvPr id="151" name="Google Shape;151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37" y="905522"/>
            <a:ext cx="11688525" cy="574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251734" y="296779"/>
            <a:ext cx="11688532" cy="608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49F1F"/>
              </a:buClr>
              <a:buSzPts val="3200"/>
              <a:buFont typeface="Century Gothic"/>
              <a:buNone/>
            </a:pPr>
            <a:r>
              <a:rPr b="1" lang="en-US">
                <a:solidFill>
                  <a:srgbClr val="D49F1F"/>
                </a:solidFill>
              </a:rPr>
              <a:t>POST REQUEST</a:t>
            </a:r>
            <a:endParaRPr/>
          </a:p>
        </p:txBody>
      </p:sp>
      <p:pic>
        <p:nvPicPr>
          <p:cNvPr id="157" name="Google Shape;157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37" y="905522"/>
            <a:ext cx="11688525" cy="574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251734" y="296779"/>
            <a:ext cx="11688532" cy="608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49F1F"/>
              </a:buClr>
              <a:buSzPts val="3200"/>
              <a:buFont typeface="Century Gothic"/>
              <a:buNone/>
            </a:pPr>
            <a:r>
              <a:rPr b="1" lang="en-US">
                <a:solidFill>
                  <a:srgbClr val="D49F1F"/>
                </a:solidFill>
              </a:rPr>
              <a:t>PUT REQUEST</a:t>
            </a:r>
            <a:endParaRPr/>
          </a:p>
        </p:txBody>
      </p:sp>
      <p:pic>
        <p:nvPicPr>
          <p:cNvPr id="163" name="Google Shape;163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37" y="905522"/>
            <a:ext cx="11688525" cy="574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51734" y="296779"/>
            <a:ext cx="11688532" cy="608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49F1F"/>
              </a:buClr>
              <a:buSzPts val="3200"/>
              <a:buFont typeface="Century Gothic"/>
              <a:buNone/>
            </a:pPr>
            <a:r>
              <a:rPr b="1" lang="en-US">
                <a:solidFill>
                  <a:srgbClr val="D49F1F"/>
                </a:solidFill>
              </a:rPr>
              <a:t>DELETE REQUEST</a:t>
            </a:r>
            <a:endParaRPr/>
          </a:p>
        </p:txBody>
      </p:sp>
      <p:pic>
        <p:nvPicPr>
          <p:cNvPr id="169" name="Google Shape;16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38" y="905522"/>
            <a:ext cx="11688523" cy="5749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251734" y="296779"/>
            <a:ext cx="11688532" cy="608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D49F1F"/>
              </a:buClr>
              <a:buSzPts val="3200"/>
              <a:buFont typeface="Century Gothic"/>
              <a:buNone/>
            </a:pPr>
            <a:r>
              <a:rPr b="1" lang="en-US">
                <a:solidFill>
                  <a:srgbClr val="D49F1F"/>
                </a:solidFill>
              </a:rPr>
              <a:t>PATCH REQUEST</a:t>
            </a:r>
            <a:endParaRPr/>
          </a:p>
        </p:txBody>
      </p:sp>
      <p:pic>
        <p:nvPicPr>
          <p:cNvPr id="175" name="Google Shape;175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738" y="905522"/>
            <a:ext cx="11688523" cy="5749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Сетка">
  <a:themeElements>
    <a:clrScheme name="Сетка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