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2D914-BB65-4391-870D-38FECA74B48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DB379-B44C-4D19-B1CD-C5C3CFF4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0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2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8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58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31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62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85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78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63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7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2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2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5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5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0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7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DE3B8FE-1D2D-49AE-BFC8-FB35E95B8F7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6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DE3B8FE-1D2D-49AE-BFC8-FB35E95B8F7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36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288E9-3007-4D11-A4F0-4D2FF99F2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473" y="609601"/>
            <a:ext cx="11197389" cy="32004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3800" b="1" dirty="0">
                <a:ln w="3175" cmpd="sng">
                  <a:solidFill>
                    <a:schemeClr val="bg1"/>
                  </a:solidFill>
                </a:ln>
                <a:solidFill>
                  <a:schemeClr val="accent4">
                    <a:lumMod val="7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JAVASCRIPT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1EBDE7-B168-4439-8A18-521DDB6C5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4828674"/>
            <a:ext cx="8676222" cy="1419725"/>
          </a:xfrm>
        </p:spPr>
        <p:txBody>
          <a:bodyPr/>
          <a:lstStyle/>
          <a:p>
            <a:endParaRPr lang="hy-AM" dirty="0"/>
          </a:p>
          <a:p>
            <a:endParaRPr lang="hy-AM" dirty="0"/>
          </a:p>
          <a:p>
            <a:r>
              <a:rPr lang="hy-AM" dirty="0"/>
              <a:t>Դաս։ </a:t>
            </a:r>
            <a:r>
              <a:rPr lang="en-US" dirty="0"/>
              <a:t>12</a:t>
            </a:r>
            <a:r>
              <a:rPr lang="hy-AM" dirty="0"/>
              <a:t> Մոդուլներ</a:t>
            </a:r>
            <a:r>
              <a:rPr lang="en-US" dirty="0"/>
              <a:t>, Import, Export, </a:t>
            </a:r>
            <a:r>
              <a:rPr lang="hy-AM" dirty="0"/>
              <a:t>Դինամիկ </a:t>
            </a:r>
            <a:r>
              <a:rPr lang="en-US" dirty="0"/>
              <a:t>Import</a:t>
            </a:r>
          </a:p>
        </p:txBody>
      </p:sp>
    </p:spTree>
    <p:extLst>
      <p:ext uri="{BB962C8B-B14F-4D97-AF65-F5344CB8AC3E}">
        <p14:creationId xmlns:p14="http://schemas.microsoft.com/office/powerpoint/2010/main" val="246612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HTTP </a:t>
            </a:r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հարցումներ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6" y="905522"/>
            <a:ext cx="11688528" cy="5749491"/>
          </a:xfrm>
        </p:spPr>
      </p:pic>
    </p:spTree>
    <p:extLst>
      <p:ext uri="{BB962C8B-B14F-4D97-AF65-F5344CB8AC3E}">
        <p14:creationId xmlns:p14="http://schemas.microsoft.com/office/powerpoint/2010/main" val="317650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JSON </a:t>
            </a:r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կոդ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7" y="905522"/>
            <a:ext cx="11688525" cy="5749491"/>
          </a:xfrm>
        </p:spPr>
      </p:pic>
    </p:spTree>
    <p:extLst>
      <p:ext uri="{BB962C8B-B14F-4D97-AF65-F5344CB8AC3E}">
        <p14:creationId xmlns:p14="http://schemas.microsoft.com/office/powerpoint/2010/main" val="221568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get request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7" y="905522"/>
            <a:ext cx="11688525" cy="5749491"/>
          </a:xfrm>
        </p:spPr>
      </p:pic>
    </p:spTree>
    <p:extLst>
      <p:ext uri="{BB962C8B-B14F-4D97-AF65-F5344CB8AC3E}">
        <p14:creationId xmlns:p14="http://schemas.microsoft.com/office/powerpoint/2010/main" val="67194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POST request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7" y="905522"/>
            <a:ext cx="11688525" cy="5749491"/>
          </a:xfrm>
        </p:spPr>
      </p:pic>
    </p:spTree>
    <p:extLst>
      <p:ext uri="{BB962C8B-B14F-4D97-AF65-F5344CB8AC3E}">
        <p14:creationId xmlns:p14="http://schemas.microsoft.com/office/powerpoint/2010/main" val="116478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PUT request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7" y="905522"/>
            <a:ext cx="11688525" cy="5749490"/>
          </a:xfrm>
        </p:spPr>
      </p:pic>
    </p:spTree>
    <p:extLst>
      <p:ext uri="{BB962C8B-B14F-4D97-AF65-F5344CB8AC3E}">
        <p14:creationId xmlns:p14="http://schemas.microsoft.com/office/powerpoint/2010/main" val="108310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DELETE request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8" y="905522"/>
            <a:ext cx="11688523" cy="5749490"/>
          </a:xfrm>
        </p:spPr>
      </p:pic>
    </p:spTree>
    <p:extLst>
      <p:ext uri="{BB962C8B-B14F-4D97-AF65-F5344CB8AC3E}">
        <p14:creationId xmlns:p14="http://schemas.microsoft.com/office/powerpoint/2010/main" val="2207591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PATCH request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8" y="905522"/>
            <a:ext cx="11688523" cy="5749489"/>
          </a:xfrm>
        </p:spPr>
      </p:pic>
    </p:spTree>
    <p:extLst>
      <p:ext uri="{BB962C8B-B14F-4D97-AF65-F5344CB8AC3E}">
        <p14:creationId xmlns:p14="http://schemas.microsoft.com/office/powerpoint/2010/main" val="1893002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942</TotalTime>
  <Words>26</Words>
  <Application>Microsoft Office PowerPoint</Application>
  <PresentationFormat>Широкоэкранный</PresentationFormat>
  <Paragraphs>11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Algerian</vt:lpstr>
      <vt:lpstr>Arial</vt:lpstr>
      <vt:lpstr>Calibri</vt:lpstr>
      <vt:lpstr>Century Gothic</vt:lpstr>
      <vt:lpstr>Сетка</vt:lpstr>
      <vt:lpstr>JAVASCRIPT</vt:lpstr>
      <vt:lpstr>HTTP հարցումներ</vt:lpstr>
      <vt:lpstr>JSON կոդ</vt:lpstr>
      <vt:lpstr>get request</vt:lpstr>
      <vt:lpstr>POST request</vt:lpstr>
      <vt:lpstr>PUT request</vt:lpstr>
      <vt:lpstr>DELETE request</vt:lpstr>
      <vt:lpstr>PATCH request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aram arakelyan</dc:creator>
  <cp:lastModifiedBy>aram arakelyan</cp:lastModifiedBy>
  <cp:revision>36</cp:revision>
  <dcterms:created xsi:type="dcterms:W3CDTF">2024-11-14T12:43:51Z</dcterms:created>
  <dcterms:modified xsi:type="dcterms:W3CDTF">2024-12-09T10:44:50Z</dcterms:modified>
</cp:coreProperties>
</file>