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86" autoAdjust="0"/>
  </p:normalViewPr>
  <p:slideViewPr>
    <p:cSldViewPr snapToGrid="0">
      <p:cViewPr varScale="1">
        <p:scale>
          <a:sx n="85" d="100"/>
          <a:sy n="85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2F4BE-432D-49F5-A013-508C73314CA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C8D39-0FDD-4F5C-9954-5E97FCD13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Flexbox</a:t>
            </a:r>
            <a:r>
              <a:rPr lang="en-US" dirty="0"/>
              <a:t>-</a:t>
            </a:r>
            <a:r>
              <a:rPr lang="hy-AM" dirty="0"/>
              <a:t>ը (կարճ՝ </a:t>
            </a:r>
            <a:r>
              <a:rPr lang="en-US" b="1" dirty="0"/>
              <a:t>Flex</a:t>
            </a:r>
            <a:r>
              <a:rPr lang="en-US" dirty="0"/>
              <a:t>) </a:t>
            </a:r>
            <a:r>
              <a:rPr lang="hy-AM" dirty="0"/>
              <a:t>հիմնականում օգտագործվում է էլեմենտների համար, որոնք դասավորված են մեկ ուղղությամբ՝ տողերով կամ սյուներով: Այս տեխնոլոգիայի վրա սկսել են աշխատել դեռ 2009 թվականից։ 2012թ․ ին ցուցադրվել է արդեն պատրաստի տարբերակը, իսկ 2015թ․ ից արդեն հասանելի է եղել գրեթե բոլոր բրաուզերներում։</a:t>
            </a:r>
            <a:endParaRPr lang="en-US" dirty="0"/>
          </a:p>
          <a:p>
            <a:pPr rtl="0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Flexbox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ը ապահովում է ավելի մեծ ճկունություն, երբ մենք աշխատում ենք էլեմենտների դասավորության հետ: 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Flexbox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ը լուծում է շատ խնդիրներ, որոնք առաջանում են, երբ անհրաժեշտ է ճկունորեն կարգավորել տարրերի դիրքը և չափը:</a:t>
            </a:r>
            <a:endParaRPr lang="hy-AM" b="0" dirty="0">
              <a:effectLst/>
            </a:endParaRPr>
          </a:p>
          <a:p>
            <a:pPr rtl="0"/>
            <a:br>
              <a:rPr lang="hy-AM" b="0" dirty="0">
                <a:effectLst/>
              </a:rPr>
            </a:b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Flexbox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ը հարմար է այն դեպքերի համար, երբ անհրաժեշտ է դասավորել էլեմենտները միայն մեկ ուղղությամբ՝ կամ տողերով (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 row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կամ սյուներով (</a:t>
            </a:r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vertical column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Այն թույլ է տալիս.</a:t>
            </a:r>
            <a:endParaRPr lang="hy-AM" b="0" dirty="0">
              <a:effectLst/>
            </a:endParaRPr>
          </a:p>
          <a:p>
            <a:pPr rtl="0" fontAlgn="base"/>
            <a:br>
              <a:rPr lang="hy-AM" b="0" dirty="0">
                <a:effectLst/>
              </a:rPr>
            </a:br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Վերահսկել էլեմենտների չափսերը.</a:t>
            </a:r>
          </a:p>
          <a:p>
            <a:pPr rtl="0" fontAlgn="base"/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Ավտոմատ լրացնել ազատ տարածքը.</a:t>
            </a:r>
          </a:p>
          <a:p>
            <a:pPr rtl="0" fontAlgn="base"/>
            <a:r>
              <a:rPr lang="hy-AM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Դասավորել էլեմենտները հավասարապես կամ ճկուն կերպով: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C8D39-0FDD-4F5C-9954-5E97FCD134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9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F8303-1B9B-4884-B376-EFE699DFA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1F8EA5-E321-4CFD-8722-2F9A928EE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656F54-A143-435E-A57B-86937AEFE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97FCE7-BA66-4CDB-BBFD-0F5DD4B0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38F5A8-A341-4F87-9448-E7EBC460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6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9482B-DA8E-4038-9EDD-5DA466A2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636B1F-1685-4779-BEDF-87358A38A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40602B-862C-41E3-BF5D-40A5471B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3E64E8-EF04-4D9B-ABE1-507039F1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3B77AE-E8F0-43BB-A433-B7CC8671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D7227A-E5DD-4DCB-8F29-24FB11BF7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3E5FC4-B7A2-45D5-83F4-59F9D2C0B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FA2469-89D0-467B-9E94-BEA7D28E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C67179-FC52-4982-BD9A-E4F0FDEC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4EE40A-278A-424B-8EB7-6E84C491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8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9A831-D028-440C-9F0C-340A1FB5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A6FCCA-CABD-4EEF-A96D-BD88C00F5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CD5471-1E01-459B-AA7E-3B1CDB18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512825-488C-4236-9B28-2B82221B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1497E-BA8C-43A8-8A0A-43776C532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DB1A2-CB8D-4988-B660-52E296F3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530F2-2DD8-49A0-85E4-4B2F5F116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A0C6A4-2D76-4EAE-9626-42E57C90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FDC798-4196-4693-89C6-FE3A5BFF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1B4B8D-C9D2-4362-A7A8-4540CEEB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8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556165-3690-42DF-B2BA-27842E7D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20C30F-0BFF-4B73-BF3B-3DF5F0680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344F93-E932-4614-974F-D925632A9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03DAC5-AA51-4506-8472-9537CABB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870261-D9B7-4115-9477-4A25FC7C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9E5EC9-9E50-4872-AF8C-F108CF7A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4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26295-45B5-437D-AF69-0F97C860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AE8895-7A8C-466E-BA20-E5EE954B9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696D70-42D2-4794-8DF5-D4FFF635F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AD6DE7-ED61-4687-A3E4-C37ED0669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6BE10E-D0E4-4F13-871B-CFF9BF56A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1399ABB-C694-4563-80C4-AF59E0203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CF37DDB-139C-4AFB-8EF7-D9F33891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26BBDF-AEDF-44C1-9234-AEE4C967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4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EFD9D-AD21-4EC9-B5CB-A101D784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D7A81F-9A2A-4855-B352-E021A37A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6C4196-2D48-427F-825D-767E7EB0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D9CAC8-74E7-46DB-A4D2-2FB1C45D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8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081CC9-786A-4F22-AE5E-F08440A6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45F47C0-3DCE-4BB9-B397-C08F7062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D16AF3-163E-44B2-87CE-9DEC7BC4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84B89-A99C-4B0D-AE5C-55C31FB0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8E332-7BD2-4E64-AE76-EC85E2EC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871E17-ED6F-4C57-8EDB-7973275D6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862874-E2B1-429F-BD22-A9CA2A75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DE39EB-C9A2-40B3-B27C-5C6EA3F8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D4FA04-CCDA-490E-8575-56BA9DB9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8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8D0B4-51DD-40BD-9F50-EC726A12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E15C26-9C1E-4098-83D4-50EEB6EE4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6FDD1A-E138-4280-BBA3-52E9C7D0B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F59E43-99D6-4A79-825A-C21484AA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4E0CFC-A1E6-45C6-A8E7-7C50CE7A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FC12BB-C057-4318-8B3F-0466A10B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AAB65-D372-4732-B36A-68EB8EB4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EEDC36-EFD5-4C1F-AB65-CE8079F60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788004-4238-4941-BEB8-24771A4AF3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11BC9-86A2-42CC-9217-64E5D7D5A6B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0F457E-DF82-4439-8200-4833F64CC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4F42A6-3A02-4CF5-8E77-7E6904887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863C6-EA2A-4839-875A-D61423C89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8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29519-37AB-4326-B28E-D2A966762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1494"/>
            <a:ext cx="9144000" cy="1488658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Flexbox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1EA633-D38B-4103-9730-414ED0018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04441"/>
            <a:ext cx="9144000" cy="694678"/>
          </a:xfrm>
        </p:spPr>
        <p:txBody>
          <a:bodyPr>
            <a:normAutofit lnSpcReduction="10000"/>
          </a:bodyPr>
          <a:lstStyle/>
          <a:p>
            <a:r>
              <a:rPr lang="hy-AM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Դաս </a:t>
            </a:r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287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3000" r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30D01-4115-4A9E-B936-1D4FD424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365125"/>
            <a:ext cx="10939183" cy="1325563"/>
          </a:xfrm>
        </p:spPr>
        <p:txBody>
          <a:bodyPr/>
          <a:lstStyle/>
          <a:p>
            <a:r>
              <a:rPr lang="en-US" dirty="0"/>
              <a:t>Flexbox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1F306BA-631E-4083-B723-D1084A836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077" y="1690688"/>
            <a:ext cx="8288262" cy="4351338"/>
          </a:xfrm>
        </p:spPr>
      </p:pic>
    </p:spTree>
    <p:extLst>
      <p:ext uri="{BB962C8B-B14F-4D97-AF65-F5344CB8AC3E}">
        <p14:creationId xmlns:p14="http://schemas.microsoft.com/office/powerpoint/2010/main" val="33603163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149</Words>
  <Application>Microsoft Office PowerPoint</Application>
  <PresentationFormat>Широкоэкранный</PresentationFormat>
  <Paragraphs>10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CSS Flexbox</vt:lpstr>
      <vt:lpstr>Flexbox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Animation</dc:title>
  <dc:creator>aram arakelyan</dc:creator>
  <cp:lastModifiedBy>aram arakelyan</cp:lastModifiedBy>
  <cp:revision>3</cp:revision>
  <dcterms:created xsi:type="dcterms:W3CDTF">2024-10-25T10:17:49Z</dcterms:created>
  <dcterms:modified xsi:type="dcterms:W3CDTF">2024-10-25T11:16:17Z</dcterms:modified>
</cp:coreProperties>
</file>