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D914-BB65-4391-870D-38FECA74B48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DB379-B44C-4D19-B1CD-C5C3CFF4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</a:t>
            </a:r>
            <a:r>
              <a:rPr lang="en-US" dirty="0"/>
              <a:t>11</a:t>
            </a:r>
            <a:r>
              <a:rPr lang="hy-AM" dirty="0"/>
              <a:t> </a:t>
            </a:r>
            <a:r>
              <a:rPr lang="en-US" dirty="0"/>
              <a:t>Fetch </a:t>
            </a:r>
            <a:r>
              <a:rPr lang="hy-AM" dirty="0"/>
              <a:t>հարցումներ, </a:t>
            </a:r>
            <a:r>
              <a:rPr lang="en-US" dirty="0"/>
              <a:t>get, post, put, delete, patch </a:t>
            </a:r>
            <a:r>
              <a:rPr lang="hy-AM" dirty="0"/>
              <a:t>մեթոդներ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HTTP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հարցումներ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1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JSON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կոդ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221568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get request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6719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POST request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1"/>
          </a:xfrm>
        </p:spPr>
      </p:pic>
    </p:spTree>
    <p:extLst>
      <p:ext uri="{BB962C8B-B14F-4D97-AF65-F5344CB8AC3E}">
        <p14:creationId xmlns:p14="http://schemas.microsoft.com/office/powerpoint/2010/main" val="116478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PUT request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7" y="905522"/>
            <a:ext cx="11688525" cy="5749490"/>
          </a:xfrm>
        </p:spPr>
      </p:pic>
    </p:spTree>
    <p:extLst>
      <p:ext uri="{BB962C8B-B14F-4D97-AF65-F5344CB8AC3E}">
        <p14:creationId xmlns:p14="http://schemas.microsoft.com/office/powerpoint/2010/main" val="108310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DELETE request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8" y="905522"/>
            <a:ext cx="11688523" cy="5749490"/>
          </a:xfrm>
        </p:spPr>
      </p:pic>
    </p:spTree>
    <p:extLst>
      <p:ext uri="{BB962C8B-B14F-4D97-AF65-F5344CB8AC3E}">
        <p14:creationId xmlns:p14="http://schemas.microsoft.com/office/powerpoint/2010/main" val="220759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PATCH request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8" y="905522"/>
            <a:ext cx="11688523" cy="5749489"/>
          </a:xfrm>
        </p:spPr>
      </p:pic>
    </p:spTree>
    <p:extLst>
      <p:ext uri="{BB962C8B-B14F-4D97-AF65-F5344CB8AC3E}">
        <p14:creationId xmlns:p14="http://schemas.microsoft.com/office/powerpoint/2010/main" val="1893002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941</TotalTime>
  <Words>31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Century Gothic</vt:lpstr>
      <vt:lpstr>Сетка</vt:lpstr>
      <vt:lpstr>JAVASCRIPT</vt:lpstr>
      <vt:lpstr>HTTP հարցումներ</vt:lpstr>
      <vt:lpstr>JSON կոդ</vt:lpstr>
      <vt:lpstr>get request</vt:lpstr>
      <vt:lpstr>POST request</vt:lpstr>
      <vt:lpstr>PUT request</vt:lpstr>
      <vt:lpstr>DELETE request</vt:lpstr>
      <vt:lpstr>PATCH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35</cp:revision>
  <dcterms:created xsi:type="dcterms:W3CDTF">2024-11-14T12:43:51Z</dcterms:created>
  <dcterms:modified xsi:type="dcterms:W3CDTF">2024-12-05T13:41:06Z</dcterms:modified>
</cp:coreProperties>
</file>