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3</a:t>
            </a:r>
            <a:r>
              <a:rPr lang="hy-AM" dirty="0"/>
              <a:t> Զանգվածներ եվ Մեթոդներ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padstart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padend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6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199838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տողերի երկարություն,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charat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concat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տողերի միավորում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404936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.includes(),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70736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.slice()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54883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.split()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1801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tolowercase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touppercase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88082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.replace(),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replaceall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260986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.trim()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6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7285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601</TotalTime>
  <Words>51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Сетка</vt:lpstr>
      <vt:lpstr>JAVASCRIPT</vt:lpstr>
      <vt:lpstr>տողերի երկարություն, charat()</vt:lpstr>
      <vt:lpstr>.concat() տողերի միավորում</vt:lpstr>
      <vt:lpstr>.includes(), .indexof()</vt:lpstr>
      <vt:lpstr>.slice()</vt:lpstr>
      <vt:lpstr>.split()</vt:lpstr>
      <vt:lpstr>.tolowercase(), .touppercase()</vt:lpstr>
      <vt:lpstr>.replace(), .replaceall()</vt:lpstr>
      <vt:lpstr>.trim()</vt:lpstr>
      <vt:lpstr>.padstart(), .padend()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23</cp:revision>
  <dcterms:created xsi:type="dcterms:W3CDTF">2024-11-14T12:43:51Z</dcterms:created>
  <dcterms:modified xsi:type="dcterms:W3CDTF">2024-11-22T13:35:51Z</dcterms:modified>
</cp:coreProperties>
</file>