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en-US" dirty="0"/>
              <a:t>5</a:t>
            </a:r>
            <a:r>
              <a:rPr lang="hy-AM" dirty="0"/>
              <a:t> Լամբդա արտահայտություններ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function vs arrow function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6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Ներկառուցված ֆունկցիաներ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7" y="870012"/>
            <a:ext cx="11713153" cy="5761605"/>
          </a:xfrm>
        </p:spPr>
      </p:pic>
    </p:spTree>
    <p:extLst>
      <p:ext uri="{BB962C8B-B14F-4D97-AF65-F5344CB8AC3E}">
        <p14:creationId xmlns:p14="http://schemas.microsoft.com/office/powerpoint/2010/main" val="126900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Ֆունկցիաների փակվածքի մեխանիզմ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7" y="870012"/>
            <a:ext cx="11713153" cy="5761604"/>
          </a:xfrm>
        </p:spPr>
      </p:pic>
    </p:spTree>
    <p:extLst>
      <p:ext uri="{BB962C8B-B14F-4D97-AF65-F5344CB8AC3E}">
        <p14:creationId xmlns:p14="http://schemas.microsoft.com/office/powerpoint/2010/main" val="26876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Բլոկային հասանելիություն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(lexical scoping)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8" y="870012"/>
            <a:ext cx="11713151" cy="5761604"/>
          </a:xfrm>
        </p:spPr>
      </p:pic>
    </p:spTree>
    <p:extLst>
      <p:ext uri="{BB962C8B-B14F-4D97-AF65-F5344CB8AC3E}">
        <p14:creationId xmlns:p14="http://schemas.microsoft.com/office/powerpoint/2010/main" val="219823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հայտարարում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(hosting)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8" y="870012"/>
            <a:ext cx="11713151" cy="5761603"/>
          </a:xfrm>
        </p:spPr>
      </p:pic>
    </p:spTree>
    <p:extLst>
      <p:ext uri="{BB962C8B-B14F-4D97-AF65-F5344CB8AC3E}">
        <p14:creationId xmlns:p14="http://schemas.microsoft.com/office/powerpoint/2010/main" val="87144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IIFE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(Immediately Invoked function)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9" y="870012"/>
            <a:ext cx="11713149" cy="5761603"/>
          </a:xfrm>
        </p:spPr>
      </p:pic>
    </p:spTree>
    <p:extLst>
      <p:ext uri="{BB962C8B-B14F-4D97-AF65-F5344CB8AC3E}">
        <p14:creationId xmlns:p14="http://schemas.microsoft.com/office/powerpoint/2010/main" val="261886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տերնար օպերատորի վերադարձ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9" y="870012"/>
            <a:ext cx="11713149" cy="5761602"/>
          </a:xfrm>
        </p:spPr>
      </p:pic>
    </p:spTree>
    <p:extLst>
      <p:ext uri="{BB962C8B-B14F-4D97-AF65-F5344CB8AC3E}">
        <p14:creationId xmlns:p14="http://schemas.microsoft.com/office/powerpoint/2010/main" val="2227295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739</TotalTime>
  <Words>35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Algerian</vt:lpstr>
      <vt:lpstr>Arial</vt:lpstr>
      <vt:lpstr>Century Gothic</vt:lpstr>
      <vt:lpstr>Сетка</vt:lpstr>
      <vt:lpstr>JAVASCRIPT</vt:lpstr>
      <vt:lpstr>function vs arrow function</vt:lpstr>
      <vt:lpstr>Ներկառուցված ֆունկցիաներ</vt:lpstr>
      <vt:lpstr>Ֆունկցիաների փակվածքի մեխանիզմ</vt:lpstr>
      <vt:lpstr>Բլոկային հասանելիություն (lexical scoping)</vt:lpstr>
      <vt:lpstr>հայտարարում (hosting)</vt:lpstr>
      <vt:lpstr>IIFE (Immediately Invoked function)</vt:lpstr>
      <vt:lpstr>տերնար օպերատորի վերադարձ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25</cp:revision>
  <dcterms:created xsi:type="dcterms:W3CDTF">2024-11-14T12:43:51Z</dcterms:created>
  <dcterms:modified xsi:type="dcterms:W3CDTF">2024-12-03T11:35:59Z</dcterms:modified>
</cp:coreProperties>
</file>