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44" autoAdjust="0"/>
  </p:normalViewPr>
  <p:slideViewPr>
    <p:cSldViewPr snapToGrid="0">
      <p:cViewPr varScale="1">
        <p:scale>
          <a:sx n="74" d="100"/>
          <a:sy n="74" d="100"/>
        </p:scale>
        <p:origin x="19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9D66-EDAF-4F03-937F-BC30D306524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93C0-E7E8-4DEF-99DD-951A114B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ի անիմացիան հնարավորություն է տալիս կայքի տարրերին ավելացնել դինամիկ անիմացիաներ։ Անիմացիան տարմեր կադրերի համախումբ է, որոնք կրկնվում են որոշակի ժամանակահատվածում։ Անիմացիան կարելի է կիրառել գրեթե բոլոր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տեգերի վրա բացառությամբ՝ &lt;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head&gt;, &lt;meta&gt;, &lt;title&gt;, &lt;Script&gt;, &lt;link&gt;, &lt;style&gt;: </a:t>
            </a:r>
            <a:endParaRPr lang="en-US" b="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միջոցով  կայքում պարունակվող էլեմենտներին տալիս ենք,որոշակի  դինամիկություն։ Անիմացիայի հիմքում ընկած են կադրեր, որոնք անընդհատ կրկնում են պատկերները որոշակի ժամանակում։ Անիմացիան կարելի է կազմակերպել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hy-AM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ի գրեթե բոլոր էլեմենտների 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pseudo-</a:t>
            </a:r>
            <a:r>
              <a:rPr lang="hy-AM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էլեմենտների համար։ Անիմացիան շատ ռեսուրս է ծախսում և ազդում է կայքի արագագործության վրա։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animation-name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այն անիմացիայի անվանումը, որը պետք է կիրառվի տվյալ տեգին։</a:t>
            </a:r>
            <a:endParaRPr lang="hy-AM" b="0" dirty="0">
              <a:effectLst/>
            </a:endParaRPr>
          </a:p>
          <a:p>
            <a:pPr rtl="0"/>
            <a:r>
              <a:rPr lang="hy-AM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keyframes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ֆունկցիան, որը որոշում է թե ինչ տեսակի փոփոխություններ պետք է իրականացվեն անիմացիայի ժամանակ։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animation-duration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այն ժամանակահատվածը, որի ընթացկում պետք է կատարվի անիմացիան։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արագության փոփոխությունները։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animation-delay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Անիմացիան սկսելու ուշացման ժամանակը։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animation-iteration-count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կրկնության քանակը։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animation-direction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կրկնության ուղղությունը։</a:t>
            </a:r>
            <a:endParaRPr lang="hy-AM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animation-play-state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ցուցադրումը և դադարը։</a:t>
            </a:r>
            <a:endParaRPr lang="hy-AM" b="0" dirty="0">
              <a:effectLst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animation-fill-mode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@keyframes-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ի որոշակի օբյեկտների ոճավորման հաջորդականությունը։</a:t>
            </a:r>
            <a:endParaRPr lang="en-US" dirty="0"/>
          </a:p>
          <a:p>
            <a:endParaRPr lang="en-US" dirty="0"/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Այն անիմացիայի անունը, որը կկիրառվի տեգի վրա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animation-name: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ժամանակահատվածը, որի ընթացկում պետք է կատարվի անիմացիան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animation-duration: 2s;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արագության փոփոխության տեսակները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Համաչափ արագացում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ease;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անընդհատ արագացում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linear;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Դանդաղ սկիզբ, արագ ավարտ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ease-in;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 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Արագ սկիզբ, դանդաղ ավարտ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ease-out;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Դանդաղ սկիզբ և ավարտ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ease-in-out;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Սեփական արագության կորը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animation-timing-function: cubic-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(0.5, 0, 0.5, 1);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Անիմացիայի սկզբից առաջ դադար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animation-delay: 1s;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Քանի անգամ կրկնվի անիմացիան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անիմացիան կկրկնվի 5 անգամ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animation-iteration-count: 5;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անվերջ ցիկլ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animation-iteration-count: infinite;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Որ ուղղությամբ պետք է կրկնվի անիմացիան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ստանդարտ ուղղություն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animation-direction: normal;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հակառակ ուղղություն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animation-direction: reverse;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ուղղությունների փոխեփոխ կրկնություն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animation-direction: alternate;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ուղղությունների հակառակ փոխեփոխ կրկնություն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animation-direction: alternate-reverse;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Որոշում է անիմացիաի ցուցադրման ընթացքը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անիմացիան կատարվում է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animation-play-state: running;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անիմացիան դադարեցված է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animation-play-state: paused;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Սահմանում է, թե ինչ վարքագիծ պետք է ցուցադրի տեգը անիմացիայի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սկզբից առաջ և հետո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Ոչ մի էֆֆեկտ չկա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animation-fill-mode: none;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Պահպանում է վերջին կադրի հատկությունը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animation-fill-mode: forwards;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պահպանում է առաջին կադրի հատկությունը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animation-fill-mode: backwards;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պահպանում է առաջին կադրի և վերջին կադրի հատկությունները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animation-fill-mode: both;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Կակտիվանա օրինակ 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hover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ի ժամանակ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Գործողության ժամանակ որ հատկություննը պետք է փոփոխվի */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Transition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թույլ է տալիս էլեմենտին շարժվել որոշակի ժամանակ, որոշակի քանակությամբ, և այդ ընթացքում փոփոխել իր հատկությունները։ Սա տեղի է ունենում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pseudo-class-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ով հայտարարված որևէ իրադարձության ընթացքում (օրինակ՝ </a:t>
            </a:r>
            <a:r>
              <a:rPr lang="hy-AM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en-US" b="0" dirty="0">
              <a:effectLst/>
            </a:endParaRPr>
          </a:p>
          <a:p>
            <a:endParaRPr lang="en-US" dirty="0"/>
          </a:p>
          <a:p>
            <a:r>
              <a:rPr lang="en-US" dirty="0"/>
              <a:t>scale(5)</a:t>
            </a:r>
          </a:p>
          <a:p>
            <a:r>
              <a:rPr lang="en-US" dirty="0"/>
              <a:t>translate(-</a:t>
            </a:r>
            <a:r>
              <a:rPr lang="en-US" dirty="0" err="1"/>
              <a:t>50px</a:t>
            </a:r>
            <a:r>
              <a:rPr lang="en-US" dirty="0"/>
              <a:t>, -</a:t>
            </a:r>
            <a:r>
              <a:rPr lang="en-US" dirty="0" err="1"/>
              <a:t>50px</a:t>
            </a:r>
            <a:r>
              <a:rPr lang="en-US" dirty="0"/>
              <a:t>)</a:t>
            </a:r>
          </a:p>
          <a:p>
            <a:r>
              <a:rPr lang="en-US" dirty="0"/>
              <a:t>rotate(</a:t>
            </a:r>
            <a:r>
              <a:rPr lang="en-US" dirty="0" err="1"/>
              <a:t>0deg</a:t>
            </a:r>
            <a:r>
              <a:rPr lang="en-US" dirty="0"/>
              <a:t>) rotate(</a:t>
            </a:r>
            <a:r>
              <a:rPr lang="en-US" dirty="0" err="1"/>
              <a:t>0deg</a:t>
            </a:r>
            <a:r>
              <a:rPr lang="en-US" dirty="0"/>
              <a:t>) rotate(</a:t>
            </a:r>
            <a:r>
              <a:rPr lang="en-US" dirty="0" err="1"/>
              <a:t>90deg</a:t>
            </a:r>
            <a:r>
              <a:rPr lang="en-US" dirty="0"/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perspective: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1000px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/*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Устанавливаем перспективу */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box2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width: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100px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height: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100px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background-color: #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3498db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transform-style: preserve-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/*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дочерним элементам сохранять 3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преобразования */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animation: rotate 5s infinite linear; /*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Анимация вращения */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skewX</a:t>
            </a:r>
            <a:r>
              <a:rPr lang="en-US" dirty="0"/>
              <a:t>, </a:t>
            </a:r>
            <a:r>
              <a:rPr lang="en-US" dirty="0" err="1"/>
              <a:t>skewY</a:t>
            </a:r>
            <a:r>
              <a:rPr lang="en-US" dirty="0"/>
              <a:t> – </a:t>
            </a:r>
            <a:r>
              <a:rPr lang="hy-AM" dirty="0"/>
              <a:t>օգտագործում են կոմպոնենտը թեքելու համար </a:t>
            </a:r>
            <a:r>
              <a:rPr lang="en-US" dirty="0"/>
              <a:t>x </a:t>
            </a:r>
            <a:r>
              <a:rPr lang="hy-AM" dirty="0"/>
              <a:t>կամ </a:t>
            </a:r>
            <a:r>
              <a:rPr lang="en-US" dirty="0"/>
              <a:t>y </a:t>
            </a:r>
            <a:r>
              <a:rPr lang="hy-AM" dirty="0"/>
              <a:t>առանցքով</a:t>
            </a:r>
            <a:br>
              <a:rPr lang="hy-AM" dirty="0"/>
            </a:br>
            <a:br>
              <a:rPr lang="hy-AM" dirty="0"/>
            </a:b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Կակտիվանա օրինակ 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hover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ի ժամանակ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Գործողության ժամանակ որ հատկություննը պետք է փոփոխվի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transition-property: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background-color, transform;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Որքան է տևելու փոփոխությունը վարկյաններով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transition-duration: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Անիմացիան արագության փոփոխության տիպը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hy-AM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transition-timing-function: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/* </a:t>
            </a:r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Որքան դադար լինի մինչև անիմացիայի սկիզբը */</a:t>
            </a:r>
          </a:p>
          <a:p>
            <a:r>
              <a:rPr lang="hy-AM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transition-delay: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համարվում է շարժական պատկերներ ստանալու մեթոդներից մեկը։ Սա մի գրաֆիկական պատկեր է, որն իր մեջ պարունակում է անիմացիայի բոլոր կադրերը, և տարբեր հատկություններով կարելի է կառավարել այդ կադրերի աշխատանքը՝ արագությունը, շարժը, կադրերի քանակը։</a:t>
            </a:r>
            <a:endParaRPr lang="hy-AM" b="0" dirty="0">
              <a:effectLst/>
            </a:endParaRPr>
          </a:p>
          <a:p>
            <a:endParaRPr lang="en-US" dirty="0"/>
          </a:p>
          <a:p>
            <a:r>
              <a:rPr lang="hy-AM" dirty="0"/>
              <a:t>Յուրաքանչյուր կադր պետք է կարողանանք ցուցադրել հաջորդաբար իրար փոխարինելով։ Դրա համար անհրաժեշտ է իրականացնել ֆոնի նկարի տեղաշարժ </a:t>
            </a:r>
            <a:r>
              <a:rPr lang="en-US" dirty="0"/>
              <a:t>sprite-</a:t>
            </a:r>
            <a:r>
              <a:rPr lang="hy-AM" dirty="0"/>
              <a:t>ի չափով։</a:t>
            </a:r>
            <a:br>
              <a:rPr lang="hy-AM" dirty="0"/>
            </a:br>
            <a:r>
              <a:rPr lang="en-US" dirty="0"/>
              <a:t>sprite </a:t>
            </a:r>
            <a:r>
              <a:rPr lang="hy-AM" dirty="0"/>
              <a:t>նկարը պետք է լինի պատկերված համաչափ, որպեսզի պատկերը լինի համաչափ։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@font-face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կանոնակարգը թույլ է տալիս ընտրել ոչ ստանդարտ տառատեսակներ՝ բեռնել դրանք, անվանում որոշել և միացնել նախագծին։</a:t>
            </a:r>
            <a:endParaRPr lang="hy-AM" b="0" dirty="0">
              <a:effectLst/>
            </a:endParaRPr>
          </a:p>
          <a:p>
            <a:br>
              <a:rPr lang="hy-AM" dirty="0"/>
            </a:br>
            <a:r>
              <a:rPr lang="en-US" b="1" dirty="0"/>
              <a:t>font-family</a:t>
            </a:r>
            <a:r>
              <a:rPr lang="en-US" dirty="0"/>
              <a:t> – </a:t>
            </a:r>
            <a:r>
              <a:rPr lang="hy-AM" dirty="0"/>
              <a:t>Սահմանում է մեր տառատեսակի անվանումը, որը օգտագործելու ենք </a:t>
            </a:r>
            <a:r>
              <a:rPr lang="en-US" dirty="0"/>
              <a:t>CSS-</a:t>
            </a:r>
            <a:r>
              <a:rPr lang="hy-AM" dirty="0"/>
              <a:t>ում։ Սահմանած անվանումը կարող ենք կիրառել տեգերի </a:t>
            </a:r>
            <a:r>
              <a:rPr lang="en-US" dirty="0"/>
              <a:t>font-family </a:t>
            </a:r>
            <a:r>
              <a:rPr lang="hy-AM" dirty="0"/>
              <a:t>հատկության մեջ։</a:t>
            </a:r>
          </a:p>
          <a:p>
            <a:endParaRPr lang="hy-AM" dirty="0"/>
          </a:p>
          <a:p>
            <a:r>
              <a:rPr lang="en-US" b="1" dirty="0" err="1"/>
              <a:t>src</a:t>
            </a:r>
            <a:r>
              <a:rPr lang="en-US" dirty="0"/>
              <a:t> – </a:t>
            </a:r>
            <a:r>
              <a:rPr lang="hy-AM" dirty="0"/>
              <a:t>Նախորոշում է տառատեսակների ճանապարհը։ Այս ճանապարհը կարող է լինել հարաբերական կամ աբսոլուտ։ Այն կարող է ցույց տալ տարբեր տիպի տառատեսակների ֆարմատներին՝ </a:t>
            </a:r>
            <a:r>
              <a:rPr lang="en-US" dirty="0" err="1"/>
              <a:t>TTF</a:t>
            </a:r>
            <a:r>
              <a:rPr lang="en-US" dirty="0"/>
              <a:t>, WOFF, </a:t>
            </a:r>
            <a:r>
              <a:rPr lang="en-US" dirty="0" err="1"/>
              <a:t>WOFF2</a:t>
            </a:r>
            <a:r>
              <a:rPr lang="en-US" dirty="0"/>
              <a:t>, </a:t>
            </a:r>
            <a:r>
              <a:rPr lang="en-US" dirty="0" err="1"/>
              <a:t>OTF</a:t>
            </a:r>
            <a:r>
              <a:rPr lang="hy-AM" dirty="0"/>
              <a:t>  և այլն</a:t>
            </a:r>
          </a:p>
          <a:p>
            <a:r>
              <a:rPr lang="hy-AM" dirty="0"/>
              <a:t>խորհուրդ է տրվում օգտագործել տառատեսակների մի քանի տեսակ, տարբեր բրաուզերներում համատեղության ապահովման համար՝ օրինակ կարելի է նշել </a:t>
            </a:r>
            <a:r>
              <a:rPr lang="en-US" dirty="0" err="1"/>
              <a:t>TTF</a:t>
            </a:r>
            <a:r>
              <a:rPr lang="en-US" dirty="0"/>
              <a:t> – Safari, WOFF – Firefox, </a:t>
            </a:r>
            <a:r>
              <a:rPr lang="en-US" dirty="0" err="1"/>
              <a:t>WOFF2</a:t>
            </a:r>
            <a:r>
              <a:rPr lang="en-US" dirty="0"/>
              <a:t> chrome</a:t>
            </a:r>
          </a:p>
          <a:p>
            <a:endParaRPr lang="en-US" dirty="0"/>
          </a:p>
          <a:p>
            <a:r>
              <a:rPr lang="en-US" b="1" dirty="0"/>
              <a:t>TrueType (</a:t>
            </a:r>
            <a:r>
              <a:rPr lang="en-US" b="1" dirty="0" err="1"/>
              <a:t>TTF</a:t>
            </a:r>
            <a:r>
              <a:rPr lang="en-US" b="1" dirty="0"/>
              <a:t>)</a:t>
            </a:r>
            <a:r>
              <a:rPr lang="en-US" dirty="0"/>
              <a:t>: format('</a:t>
            </a:r>
            <a:r>
              <a:rPr lang="en-US" dirty="0" err="1"/>
              <a:t>truetype</a:t>
            </a:r>
            <a:r>
              <a:rPr lang="en-US" dirty="0"/>
              <a:t>’) </a:t>
            </a:r>
            <a:r>
              <a:rPr lang="en-US" b="1" dirty="0"/>
              <a:t>Web Open Font Format (WOFF)</a:t>
            </a:r>
            <a:r>
              <a:rPr lang="en-US" dirty="0"/>
              <a:t>: format(</a:t>
            </a:r>
            <a:r>
              <a:rPr lang="en-US" dirty="0" err="1"/>
              <a:t>woff</a:t>
            </a:r>
            <a:r>
              <a:rPr lang="en-US" dirty="0"/>
              <a:t>’) </a:t>
            </a:r>
            <a:r>
              <a:rPr lang="en-US" b="1" dirty="0"/>
              <a:t>Web Open Font Format 2 (</a:t>
            </a:r>
            <a:r>
              <a:rPr lang="en-US" b="1" dirty="0" err="1"/>
              <a:t>WOFF2</a:t>
            </a:r>
            <a:r>
              <a:rPr lang="en-US" b="1" dirty="0"/>
              <a:t>)</a:t>
            </a:r>
            <a:r>
              <a:rPr lang="en-US" dirty="0"/>
              <a:t>: format('</a:t>
            </a:r>
            <a:r>
              <a:rPr lang="en-US" dirty="0" err="1"/>
              <a:t>woff2</a:t>
            </a:r>
            <a:r>
              <a:rPr lang="en-US" dirty="0"/>
              <a:t>’)</a:t>
            </a:r>
          </a:p>
          <a:p>
            <a:r>
              <a:rPr lang="hy-AM" dirty="0"/>
              <a:t>երբ նշում ենք թե կոնկրետ ինչ ֆորմատի տեքստ է, այն օգնում է բրաուզերին ընտրել իր համար առավել օպտիմալ տառատեսակի տարբերակը</a:t>
            </a:r>
            <a:endParaRPr lang="en-US" dirty="0"/>
          </a:p>
          <a:p>
            <a:endParaRPr lang="en-US" dirty="0"/>
          </a:p>
          <a:p>
            <a:r>
              <a:rPr lang="en-US" dirty="0"/>
              <a:t>@font-face { font-family: '</a:t>
            </a:r>
            <a:r>
              <a:rPr lang="en-US" dirty="0" err="1"/>
              <a:t>MyCustomFont</a:t>
            </a:r>
            <a:r>
              <a:rPr lang="en-US" dirty="0"/>
              <a:t>'; 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('../fonts/</a:t>
            </a:r>
            <a:r>
              <a:rPr lang="en-US" dirty="0" err="1"/>
              <a:t>Averia-Bold.woff2</a:t>
            </a:r>
            <a:r>
              <a:rPr lang="en-US" dirty="0"/>
              <a:t>') format('</a:t>
            </a:r>
            <a:r>
              <a:rPr lang="en-US" dirty="0" err="1"/>
              <a:t>woff2</a:t>
            </a:r>
            <a:r>
              <a:rPr lang="en-US" dirty="0"/>
              <a:t>'), </a:t>
            </a:r>
            <a:r>
              <a:rPr lang="en-US" dirty="0" err="1"/>
              <a:t>url</a:t>
            </a:r>
            <a:r>
              <a:rPr lang="en-US" dirty="0"/>
              <a:t>('../fonts/</a:t>
            </a:r>
            <a:r>
              <a:rPr lang="en-US" dirty="0" err="1"/>
              <a:t>Averia-Bold.woff</a:t>
            </a:r>
            <a:r>
              <a:rPr lang="en-US" dirty="0"/>
              <a:t>') format('</a:t>
            </a:r>
            <a:r>
              <a:rPr lang="en-US" dirty="0" err="1"/>
              <a:t>woff</a:t>
            </a:r>
            <a:r>
              <a:rPr lang="en-US" dirty="0"/>
              <a:t>'), </a:t>
            </a:r>
            <a:r>
              <a:rPr lang="en-US" dirty="0" err="1"/>
              <a:t>url</a:t>
            </a:r>
            <a:r>
              <a:rPr lang="en-US" dirty="0"/>
              <a:t>('../fonts/</a:t>
            </a:r>
            <a:r>
              <a:rPr lang="en-US" dirty="0" err="1"/>
              <a:t>Averia-Bold.ttf</a:t>
            </a:r>
            <a:r>
              <a:rPr lang="en-US" dirty="0"/>
              <a:t>') format('</a:t>
            </a:r>
            <a:r>
              <a:rPr lang="en-US" dirty="0" err="1"/>
              <a:t>truetype</a:t>
            </a:r>
            <a:r>
              <a:rPr lang="en-US" dirty="0"/>
              <a:t>'); }</a:t>
            </a:r>
          </a:p>
          <a:p>
            <a:endParaRPr lang="en-US" dirty="0"/>
          </a:p>
          <a:p>
            <a:r>
              <a:rPr lang="en-US" dirty="0"/>
              <a:t>font-weight: bold </a:t>
            </a:r>
            <a:r>
              <a:rPr lang="hy-AM" dirty="0"/>
              <a:t>նախանշում է, որ այս տառատեսակը օգտագործվելու է բոլդ տեքստերի համար։ Եթե մենք այս տառատեսակը տանք սովորական տեքստին ու չունենանք նախորոշված տառերի դիզայն ստանդարտի համար ապա այն կկիրառվի ստանդարտի վրա բոլի դարձնելով՝</a:t>
            </a:r>
          </a:p>
          <a:p>
            <a:endParaRPr lang="hy-AM" dirty="0"/>
          </a:p>
          <a:p>
            <a:r>
              <a:rPr lang="en-US" dirty="0" err="1"/>
              <a:t>h1</a:t>
            </a:r>
            <a:r>
              <a:rPr lang="en-US" dirty="0"/>
              <a:t> { font-family: '</a:t>
            </a:r>
            <a:r>
              <a:rPr lang="en-US" dirty="0" err="1"/>
              <a:t>MyCustomFont</a:t>
            </a:r>
            <a:r>
              <a:rPr lang="en-US" dirty="0"/>
              <a:t>', sans-serif; /* </a:t>
            </a:r>
            <a:r>
              <a:rPr lang="ru-RU" dirty="0"/>
              <a:t>Применяет шрифт </a:t>
            </a:r>
            <a:r>
              <a:rPr lang="en-US" dirty="0" err="1"/>
              <a:t>MyCustomFont</a:t>
            </a:r>
            <a:r>
              <a:rPr lang="en-US" dirty="0"/>
              <a:t> */ font-weight: normal; /* </a:t>
            </a:r>
            <a:r>
              <a:rPr lang="ru-RU" dirty="0"/>
              <a:t>Пытается применить нормальный вес, если он доступен */ } </a:t>
            </a:r>
            <a:endParaRPr lang="hy-AM" dirty="0"/>
          </a:p>
          <a:p>
            <a:r>
              <a:rPr lang="en-US" dirty="0" err="1"/>
              <a:t>h2</a:t>
            </a:r>
            <a:r>
              <a:rPr lang="en-US" dirty="0"/>
              <a:t> { font-family: '</a:t>
            </a:r>
            <a:r>
              <a:rPr lang="en-US" dirty="0" err="1"/>
              <a:t>MyCustomFont</a:t>
            </a:r>
            <a:r>
              <a:rPr lang="en-US" dirty="0"/>
              <a:t>', sans-serif; /* </a:t>
            </a:r>
            <a:r>
              <a:rPr lang="ru-RU" dirty="0"/>
              <a:t>Применяет шрифт </a:t>
            </a:r>
            <a:r>
              <a:rPr lang="en-US" dirty="0" err="1"/>
              <a:t>MyCustomFont</a:t>
            </a:r>
            <a:r>
              <a:rPr lang="en-US" dirty="0"/>
              <a:t> */ font-weight: bold; /* </a:t>
            </a:r>
            <a:r>
              <a:rPr lang="ru-RU" dirty="0"/>
              <a:t>Принудительно использует жирный вариант, если он существует */ }</a:t>
            </a:r>
            <a:endParaRPr lang="hy-AM" dirty="0"/>
          </a:p>
          <a:p>
            <a:endParaRPr lang="en-US" dirty="0"/>
          </a:p>
          <a:p>
            <a:r>
              <a:rPr lang="en-US" dirty="0"/>
              <a:t>font-style: italic;</a:t>
            </a:r>
            <a:endParaRPr lang="hy-AM" dirty="0"/>
          </a:p>
          <a:p>
            <a:r>
              <a:rPr lang="en-US" dirty="0"/>
              <a:t>font-variant: small-caps;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93C0-E7E8-4DEF-99DD-951A114B03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8303-1B9B-4884-B376-EFE699DFA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F8EA5-E321-4CFD-8722-2F9A928E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56F54-A143-435E-A57B-86937AE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7FCE7-BA66-4CDB-BBFD-0F5DD4B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8F5A8-A341-4F87-9448-E7EBC46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9482B-DA8E-4038-9EDD-5DA466A2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36B1F-1685-4779-BEDF-87358A3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0602B-862C-41E3-BF5D-40A5471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E64E8-EF04-4D9B-ABE1-507039F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B77AE-E8F0-43BB-A433-B7CC867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D7227A-E5DD-4DCB-8F29-24FB11BF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E5FC4-B7A2-45D5-83F4-59F9D2C0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A2469-89D0-467B-9E94-BEA7D28E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67179-FC52-4982-BD9A-E4F0FDE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EE40A-278A-424B-8EB7-6E84C491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A831-D028-440C-9F0C-340A1FB5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6FCCA-CABD-4EEF-A96D-BD88C00F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D5471-1E01-459B-AA7E-3B1CDB1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12825-488C-4236-9B28-2B82221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497E-BA8C-43A8-8A0A-43776C5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DB1A2-CB8D-4988-B660-52E296F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530F2-2DD8-49A0-85E4-4B2F5F11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0C6A4-2D76-4EAE-9626-42E57C9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DC798-4196-4693-89C6-FE3A5BF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B4B8D-C9D2-4362-A7A8-4540CEE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6165-3690-42DF-B2BA-27842E7D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0C30F-0BFF-4B73-BF3B-3DF5F068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344F93-E932-4614-974F-D925632A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3DAC5-AA51-4506-8472-9537CAB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70261-D9B7-4115-9477-4A25FC7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5EC9-9E50-4872-AF8C-F108CF7A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6295-45B5-437D-AF69-0F97C860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E8895-7A8C-466E-BA20-E5EE954B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96D70-42D2-4794-8DF5-D4FFF635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D6DE7-ED61-4687-A3E4-C37ED066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6BE10E-D0E4-4F13-871B-CFF9BF56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99ABB-C694-4563-80C4-AF59E02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F37DDB-139C-4AFB-8EF7-D9F3389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6BBDF-AEDF-44C1-9234-AEE4C967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EFD9D-AD21-4EC9-B5CB-A101D784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7A81F-9A2A-4855-B352-E021A37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C4196-2D48-427F-825D-767E7EB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D9CAC8-74E7-46DB-A4D2-2FB1C45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1CC9-786A-4F22-AE5E-F08440A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F47C0-3DCE-4BB9-B397-C08F706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D16AF3-163E-44B2-87CE-9DEC7BC4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84B89-A99C-4B0D-AE5C-55C31FB0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8E332-7BD2-4E64-AE76-EC85E2E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71E17-ED6F-4C57-8EDB-7973275D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62874-E2B1-429F-BD22-A9CA2A7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39EB-C9A2-40B3-B27C-5C6EA3F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FA04-CCDA-490E-8575-56BA9DB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D0B4-51DD-40BD-9F50-EC726A1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E15C26-9C1E-4098-83D4-50EEB6EE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FDD1A-E138-4280-BBA3-52E9C7D0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59E43-99D6-4A79-825A-C21484A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E0CFC-A1E6-45C6-A8E7-7C50CE7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C12BB-C057-4318-8B3F-0466A10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AB65-D372-4732-B36A-68EB8EB4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EDC36-EFD5-4C1F-AB65-CE8079F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88004-4238-4941-BEB8-24771A4A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F457E-DF82-4439-8200-4833F64C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F42A6-3A02-4CF5-8E77-7E69048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Animation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r>
              <a:rPr lang="hy-AM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Դաս 11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Ինչ է անիմացիան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 (Заголовки)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5B15F8-4E8F-4376-AFA3-A8CC28E8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4" y="1825625"/>
            <a:ext cx="7678831" cy="4351338"/>
          </a:xfrm>
        </p:spPr>
      </p:pic>
    </p:spTree>
    <p:extLst>
      <p:ext uri="{BB962C8B-B14F-4D97-AF65-F5344CB8AC3E}">
        <p14:creationId xmlns:p14="http://schemas.microsoft.com/office/powerpoint/2010/main" val="33603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Անիմացիայի հատկությունները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 (Заголовки)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66F197-8095-4522-8CC4-A1F0D68D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Animation-name</a:t>
            </a:r>
            <a:endParaRPr lang="hy-AM" dirty="0"/>
          </a:p>
          <a:p>
            <a:r>
              <a:rPr lang="en-US" dirty="0"/>
              <a:t>@keyframes</a:t>
            </a:r>
            <a:endParaRPr lang="hy-AM" dirty="0"/>
          </a:p>
          <a:p>
            <a:r>
              <a:rPr lang="en-US" dirty="0"/>
              <a:t>Animation-duration</a:t>
            </a:r>
            <a:endParaRPr lang="hy-AM" dirty="0"/>
          </a:p>
          <a:p>
            <a:r>
              <a:rPr lang="en-US" dirty="0"/>
              <a:t>Animation-timing-function</a:t>
            </a:r>
            <a:endParaRPr lang="hy-AM" dirty="0"/>
          </a:p>
          <a:p>
            <a:r>
              <a:rPr lang="en-US" dirty="0"/>
              <a:t>Animation-delay</a:t>
            </a:r>
            <a:endParaRPr lang="hy-AM" dirty="0"/>
          </a:p>
          <a:p>
            <a:r>
              <a:rPr lang="en-US" dirty="0"/>
              <a:t>Animation-iteration-count</a:t>
            </a:r>
            <a:endParaRPr lang="hy-AM" dirty="0"/>
          </a:p>
          <a:p>
            <a:r>
              <a:rPr lang="en-US" dirty="0"/>
              <a:t>Animation-direction</a:t>
            </a:r>
            <a:endParaRPr lang="hy-AM" dirty="0"/>
          </a:p>
          <a:p>
            <a:r>
              <a:rPr lang="en-US" dirty="0"/>
              <a:t>Animation-play-state</a:t>
            </a:r>
            <a:endParaRPr lang="hy-AM" dirty="0"/>
          </a:p>
          <a:p>
            <a:r>
              <a:rPr lang="en-US" dirty="0"/>
              <a:t>Animation-timing-function</a:t>
            </a:r>
            <a:endParaRPr lang="hy-AM" dirty="0"/>
          </a:p>
          <a:p>
            <a:endParaRPr lang="hy-AM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4566F197-8095-4522-8CC4-A1F0D68D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</a:t>
            </a:r>
            <a:endParaRPr lang="hy-AM" dirty="0"/>
          </a:p>
          <a:p>
            <a:r>
              <a:rPr lang="en-US" dirty="0"/>
              <a:t>translate</a:t>
            </a:r>
            <a:endParaRPr lang="hy-AM" dirty="0"/>
          </a:p>
          <a:p>
            <a:r>
              <a:rPr lang="en-US" dirty="0"/>
              <a:t>rotate</a:t>
            </a:r>
          </a:p>
          <a:p>
            <a:r>
              <a:rPr lang="en-US" dirty="0"/>
              <a:t>perspective(n)</a:t>
            </a:r>
          </a:p>
          <a:p>
            <a:r>
              <a:rPr lang="en-US" dirty="0" err="1"/>
              <a:t>skewX</a:t>
            </a:r>
            <a:r>
              <a:rPr lang="en-US" dirty="0"/>
              <a:t>, </a:t>
            </a:r>
            <a:r>
              <a:rPr lang="en-US" dirty="0" err="1"/>
              <a:t>skewY</a:t>
            </a:r>
            <a:endParaRPr lang="hy-AM" dirty="0"/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transition-timing-function</a:t>
            </a:r>
          </a:p>
          <a:p>
            <a:r>
              <a:rPr lang="en-US" dirty="0"/>
              <a:t>transition-delay</a:t>
            </a:r>
            <a:endParaRPr lang="hy-AM" dirty="0"/>
          </a:p>
          <a:p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FE7C5D-4E2E-44A5-955E-513BA0CA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CSS Transition</a:t>
            </a:r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 հատկությունները</a:t>
            </a:r>
            <a:endParaRPr lang="en-US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422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FE7C5D-4E2E-44A5-955E-513BA0CA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Sprite</a:t>
            </a:r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 անիմացիա</a:t>
            </a:r>
            <a:endParaRPr lang="en-US" dirty="0">
              <a:latin typeface="Calibri Light (Заголовки)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AA8E3C5-BB70-4406-AD92-09E5535D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width: </a:t>
            </a:r>
            <a:r>
              <a:rPr lang="en-US" dirty="0" err="1"/>
              <a:t>260px</a:t>
            </a:r>
            <a:r>
              <a:rPr lang="en-US" dirty="0"/>
              <a:t>;</a:t>
            </a:r>
          </a:p>
          <a:p>
            <a:r>
              <a:rPr lang="en-US" dirty="0"/>
              <a:t>height: </a:t>
            </a:r>
            <a:r>
              <a:rPr lang="en-US" dirty="0" err="1"/>
              <a:t>250px</a:t>
            </a:r>
            <a:r>
              <a:rPr lang="en-US" dirty="0"/>
              <a:t>;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(‘...’);</a:t>
            </a:r>
          </a:p>
          <a:p>
            <a:r>
              <a:rPr lang="en-US" dirty="0"/>
              <a:t>background-position: </a:t>
            </a:r>
            <a:r>
              <a:rPr lang="en-US" dirty="0" err="1"/>
              <a:t>0px</a:t>
            </a:r>
            <a:r>
              <a:rPr lang="en-US" dirty="0"/>
              <a:t> </a:t>
            </a:r>
            <a:r>
              <a:rPr lang="en-US" dirty="0" err="1"/>
              <a:t>0px</a:t>
            </a:r>
            <a:r>
              <a:rPr lang="en-US" dirty="0"/>
              <a:t>;</a:t>
            </a:r>
          </a:p>
          <a:p>
            <a:r>
              <a:rPr lang="en-US" dirty="0"/>
              <a:t>animation: play 1s steps(</a:t>
            </a:r>
            <a:r>
              <a:rPr lang="en-US" u="sng" dirty="0"/>
              <a:t>count</a:t>
            </a:r>
            <a:r>
              <a:rPr lang="en-US" dirty="0"/>
              <a:t>) infinite;</a:t>
            </a:r>
          </a:p>
        </p:txBody>
      </p:sp>
      <p:pic>
        <p:nvPicPr>
          <p:cNvPr id="8" name="Объект 2">
            <a:extLst>
              <a:ext uri="{FF2B5EF4-FFF2-40B4-BE49-F238E27FC236}">
                <a16:creationId xmlns:a16="http://schemas.microsoft.com/office/drawing/2014/main" id="{43F460A8-975D-4649-989C-4D3D8B3FF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6771"/>
            <a:ext cx="10515600" cy="1685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5D4C2-E4AE-4AE9-8D9B-455CDF651E45}"/>
              </a:ext>
            </a:extLst>
          </p:cNvPr>
          <p:cNvSpPr txBox="1"/>
          <p:nvPr/>
        </p:nvSpPr>
        <p:spPr>
          <a:xfrm>
            <a:off x="10406130" y="5966298"/>
            <a:ext cx="167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width: </a:t>
            </a:r>
            <a:r>
              <a:rPr lang="en-US" dirty="0" err="1"/>
              <a:t>1560px</a:t>
            </a:r>
            <a:r>
              <a:rPr lang="en-US" dirty="0"/>
              <a:t>;</a:t>
            </a:r>
          </a:p>
          <a:p>
            <a:r>
              <a:rPr lang="en-US" dirty="0"/>
              <a:t>height: </a:t>
            </a:r>
            <a:r>
              <a:rPr lang="en-US" dirty="0" err="1"/>
              <a:t>250px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012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FE7C5D-4E2E-44A5-955E-513BA0CA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@font-face </a:t>
            </a:r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հատկությունը</a:t>
            </a:r>
            <a:endParaRPr lang="en-US" dirty="0">
              <a:latin typeface="Calibri Light (Заголовки)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B32BA6B-8651-450D-A05E-4443F835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746" y="1825625"/>
            <a:ext cx="3884054" cy="4351338"/>
          </a:xfrm>
        </p:spPr>
        <p:txBody>
          <a:bodyPr/>
          <a:lstStyle/>
          <a:p>
            <a:r>
              <a:rPr lang="en-US" dirty="0"/>
              <a:t>font-family: “...”;</a:t>
            </a:r>
            <a:endParaRPr lang="hy-AM" dirty="0"/>
          </a:p>
          <a:p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(...) format(...');</a:t>
            </a:r>
          </a:p>
          <a:p>
            <a:r>
              <a:rPr lang="en-US" dirty="0"/>
              <a:t>font-weight: bold;</a:t>
            </a:r>
            <a:endParaRPr lang="hy-AM" dirty="0"/>
          </a:p>
          <a:p>
            <a:r>
              <a:rPr lang="en-US" dirty="0"/>
              <a:t>font-style: normal;</a:t>
            </a:r>
          </a:p>
          <a:p>
            <a:r>
              <a:rPr lang="en-US" dirty="0"/>
              <a:t>font-variant: normal;</a:t>
            </a:r>
          </a:p>
        </p:txBody>
      </p:sp>
      <p:pic>
        <p:nvPicPr>
          <p:cNvPr id="12" name="Объект 5">
            <a:extLst>
              <a:ext uri="{FF2B5EF4-FFF2-40B4-BE49-F238E27FC236}">
                <a16:creationId xmlns:a16="http://schemas.microsoft.com/office/drawing/2014/main" id="{B6D90F22-56B7-4E24-B1D2-09C21450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5" y="1786989"/>
            <a:ext cx="6818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435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1411</Words>
  <Application>Microsoft Office PowerPoint</Application>
  <PresentationFormat>Широкоэкранный</PresentationFormat>
  <Paragraphs>154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Calibri Light (Заголовки)</vt:lpstr>
      <vt:lpstr>Тема Office</vt:lpstr>
      <vt:lpstr>CSS Animation</vt:lpstr>
      <vt:lpstr>Ինչ է անիմացիան</vt:lpstr>
      <vt:lpstr>Անիմացիայի հատկությունները</vt:lpstr>
      <vt:lpstr>CSS Transition հատկությունները</vt:lpstr>
      <vt:lpstr>Sprite անիմացիա</vt:lpstr>
      <vt:lpstr>@font-face հատկությունը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aram arakelyan</dc:creator>
  <cp:lastModifiedBy>aram arakelyan</cp:lastModifiedBy>
  <cp:revision>29</cp:revision>
  <dcterms:created xsi:type="dcterms:W3CDTF">2024-10-25T10:17:49Z</dcterms:created>
  <dcterms:modified xsi:type="dcterms:W3CDTF">2024-10-25T12:59:52Z</dcterms:modified>
</cp:coreProperties>
</file>