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01 Ներածություն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JS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կոդը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HTML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էջին ավելացնելու եղանակները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1DAADB-3562-4549-9DD1-E7BBC6966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14" y="1720517"/>
            <a:ext cx="6704172" cy="4439652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Փոփոխականներ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(VAR, LET, CONST)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F2DA476-B9D4-4DBE-A781-DB77B8696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10" y="1311023"/>
            <a:ext cx="5250197" cy="5250197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C847FF-5B44-4CA3-834F-CE9B0F677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5" y="1311023"/>
            <a:ext cx="5250197" cy="52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Console/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ALert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/prompt/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comfirm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մեթոդներ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A59483F-D6E0-4F06-895A-1902E69C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79" y="1580147"/>
            <a:ext cx="8369042" cy="4694510"/>
          </a:xfrm>
        </p:spPr>
      </p:pic>
    </p:spTree>
    <p:extLst>
      <p:ext uri="{BB962C8B-B14F-4D97-AF65-F5344CB8AC3E}">
        <p14:creationId xmlns:p14="http://schemas.microsoft.com/office/powerpoint/2010/main" val="275660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պրիմիտիվ եվ բարդ տվյալների տիպեր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720F3B3-3D8C-4407-96EE-49FBD1C2B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54" y="1379158"/>
            <a:ext cx="6616092" cy="5182063"/>
          </a:xfrm>
        </p:spPr>
      </p:pic>
    </p:spTree>
    <p:extLst>
      <p:ext uri="{BB962C8B-B14F-4D97-AF65-F5344CB8AC3E}">
        <p14:creationId xmlns:p14="http://schemas.microsoft.com/office/powerpoint/2010/main" val="99029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>
                <a:solidFill>
                  <a:schemeClr val="accent4">
                    <a:lumMod val="75000"/>
                  </a:schemeClr>
                </a:solidFill>
              </a:rPr>
              <a:t>Տրամաբանական բլոկներ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DF5B626-42E0-4BC6-8222-278650100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5" y="1676400"/>
            <a:ext cx="7082003" cy="4721336"/>
          </a:xfrm>
        </p:spPr>
      </p:pic>
    </p:spTree>
    <p:extLst>
      <p:ext uri="{BB962C8B-B14F-4D97-AF65-F5344CB8AC3E}">
        <p14:creationId xmlns:p14="http://schemas.microsoft.com/office/powerpoint/2010/main" val="9756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Համեմատման ՕՊԵՐԱՏՈՐՆԵՐ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C77D8E8-E76C-4C0F-8E83-F53727C45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71" y="1580147"/>
            <a:ext cx="7097426" cy="4981074"/>
          </a:xfrm>
        </p:spPr>
      </p:pic>
    </p:spTree>
    <p:extLst>
      <p:ext uri="{BB962C8B-B14F-4D97-AF65-F5344CB8AC3E}">
        <p14:creationId xmlns:p14="http://schemas.microsoft.com/office/powerpoint/2010/main" val="209875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Տրամաբանական ՕՊԵՐԱՏՈՐՆԵՐ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52D79D4-CB11-4C4B-8F43-EAC64B8A4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9" y="1432221"/>
            <a:ext cx="8528453" cy="5129000"/>
          </a:xfrm>
        </p:spPr>
      </p:pic>
    </p:spTree>
    <p:extLst>
      <p:ext uri="{BB962C8B-B14F-4D97-AF65-F5344CB8AC3E}">
        <p14:creationId xmlns:p14="http://schemas.microsoft.com/office/powerpoint/2010/main" val="84463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95</TotalTime>
  <Words>38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Algerian</vt:lpstr>
      <vt:lpstr>Arial</vt:lpstr>
      <vt:lpstr>Century Gothic</vt:lpstr>
      <vt:lpstr>Сетка</vt:lpstr>
      <vt:lpstr>JAVASCRIPT</vt:lpstr>
      <vt:lpstr>JS կոդը HTML էջին ավելացնելու եղանակները</vt:lpstr>
      <vt:lpstr>Փոփոխականներ (VAR, LET, CONST)</vt:lpstr>
      <vt:lpstr>Console/ALert/prompt/comfirm մեթոդներ</vt:lpstr>
      <vt:lpstr>պրիմիտիվ եվ բարդ տվյալների տիպեր</vt:lpstr>
      <vt:lpstr>Տրամաբանական բլոկներ</vt:lpstr>
      <vt:lpstr>Համեմատման ՕՊԵՐԱՏՈՐՆԵՐ</vt:lpstr>
      <vt:lpstr>Տրամաբանական ՕՊԵՐԱՏՈՐՆԵՐ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6</cp:revision>
  <dcterms:created xsi:type="dcterms:W3CDTF">2024-11-14T12:43:51Z</dcterms:created>
  <dcterms:modified xsi:type="dcterms:W3CDTF">2024-11-14T14:22:10Z</dcterms:modified>
</cp:coreProperties>
</file>