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D914-BB65-4391-870D-38FECA74B48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DB379-B44C-4D19-B1CD-C5C3CFF4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0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book = new Book("Book Title", 2020);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author = new Author("Ani", "Sargsyan", book);</a:t>
            </a:r>
            <a:endParaRPr lang="en-US" b="0" dirty="0">
              <a:effectLst/>
            </a:endParaRPr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author.book.title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DB379-B44C-4D19-B1CD-C5C3CFF4D5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29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book = new Book("Book Title", 2020);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author = new Author("Ani", "Sargsyan", book);</a:t>
            </a:r>
            <a:endParaRPr lang="en-US" b="0" dirty="0">
              <a:effectLst/>
            </a:endParaRPr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author.book.title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DB379-B44C-4D19-B1CD-C5C3CFF4D5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0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book = new Book("Book Title", 2020);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author = new Author("Ani", "Sargsyan", book);</a:t>
            </a:r>
            <a:endParaRPr lang="en-US" b="0" dirty="0">
              <a:effectLst/>
            </a:endParaRPr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author.book.title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DB379-B44C-4D19-B1CD-C5C3CFF4D5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2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book = new Book("Book Title", 2020);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author = new Author("Ani", "Sargsyan", book);</a:t>
            </a:r>
            <a:endParaRPr lang="en-US" b="0" dirty="0">
              <a:effectLst/>
            </a:endParaRPr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author.book.title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DB379-B44C-4D19-B1CD-C5C3CFF4D5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0</a:t>
            </a:r>
            <a:r>
              <a:rPr lang="en-US" dirty="0"/>
              <a:t>7</a:t>
            </a:r>
            <a:r>
              <a:rPr lang="hy-AM" dirty="0"/>
              <a:t> </a:t>
            </a:r>
            <a:r>
              <a:rPr lang="en-US" dirty="0"/>
              <a:t>Classes </a:t>
            </a:r>
            <a:r>
              <a:rPr lang="hy-AM" dirty="0"/>
              <a:t>և </a:t>
            </a:r>
            <a:r>
              <a:rPr lang="en-US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Ինչ է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Class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-ը եվ կոնստրուկտորը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4" y="905522"/>
            <a:ext cx="11688532" cy="5749493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ինչպես ստեղծել նոր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Class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5" y="905522"/>
            <a:ext cx="11688530" cy="5749493"/>
          </a:xfrm>
        </p:spPr>
      </p:pic>
    </p:spTree>
    <p:extLst>
      <p:ext uri="{BB962C8B-B14F-4D97-AF65-F5344CB8AC3E}">
        <p14:creationId xmlns:p14="http://schemas.microsoft.com/office/powerpoint/2010/main" val="139233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կլասի Մեթոդներ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5" y="905522"/>
            <a:ext cx="11688530" cy="5749492"/>
          </a:xfrm>
        </p:spPr>
      </p:pic>
    </p:spTree>
    <p:extLst>
      <p:ext uri="{BB962C8B-B14F-4D97-AF65-F5344CB8AC3E}">
        <p14:creationId xmlns:p14="http://schemas.microsoft.com/office/powerpoint/2010/main" val="43791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կոմպոզիցիա պարզ տիպով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6" y="905522"/>
            <a:ext cx="11688528" cy="5749492"/>
          </a:xfrm>
        </p:spPr>
      </p:pic>
    </p:spTree>
    <p:extLst>
      <p:ext uri="{BB962C8B-B14F-4D97-AF65-F5344CB8AC3E}">
        <p14:creationId xmlns:p14="http://schemas.microsoft.com/office/powerpoint/2010/main" val="399059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կոմպոզիցիա բարդ տիպով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6" y="905522"/>
            <a:ext cx="11688528" cy="5749491"/>
          </a:xfrm>
        </p:spPr>
      </p:pic>
    </p:spTree>
    <p:extLst>
      <p:ext uri="{BB962C8B-B14F-4D97-AF65-F5344CB8AC3E}">
        <p14:creationId xmlns:p14="http://schemas.microsoft.com/office/powerpoint/2010/main" val="88084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Ինկապսուլացիա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(Encapsulation)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7" y="905522"/>
            <a:ext cx="11688525" cy="5749491"/>
          </a:xfrm>
        </p:spPr>
      </p:pic>
    </p:spTree>
    <p:extLst>
      <p:ext uri="{BB962C8B-B14F-4D97-AF65-F5344CB8AC3E}">
        <p14:creationId xmlns:p14="http://schemas.microsoft.com/office/powerpoint/2010/main" val="162897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Ինկապսուլացիա առանց նախնական վերագրման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7" y="905522"/>
            <a:ext cx="11688525" cy="5749490"/>
          </a:xfrm>
        </p:spPr>
      </p:pic>
    </p:spTree>
    <p:extLst>
      <p:ext uri="{BB962C8B-B14F-4D97-AF65-F5344CB8AC3E}">
        <p14:creationId xmlns:p14="http://schemas.microsoft.com/office/powerpoint/2010/main" val="1621294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629</TotalTime>
  <Words>174</Words>
  <Application>Microsoft Office PowerPoint</Application>
  <PresentationFormat>Широкоэкранный</PresentationFormat>
  <Paragraphs>27</Paragraphs>
  <Slides>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Century Gothic</vt:lpstr>
      <vt:lpstr>Сетка</vt:lpstr>
      <vt:lpstr>JAVASCRIPT</vt:lpstr>
      <vt:lpstr>Ինչ է Class-ը եվ կոնստրուկտորը</vt:lpstr>
      <vt:lpstr>ինչպես ստեղծել նոր Class</vt:lpstr>
      <vt:lpstr>կլասի Մեթոդներ</vt:lpstr>
      <vt:lpstr>կոմպոզիցիա պարզ տիպով</vt:lpstr>
      <vt:lpstr>կոմպոզիցիա բարդ տիպով</vt:lpstr>
      <vt:lpstr>Ինկապսուլացիա (Encapsulation)</vt:lpstr>
      <vt:lpstr>Ինկապսուլացիա առանց նախնական վերագրման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25</cp:revision>
  <dcterms:created xsi:type="dcterms:W3CDTF">2024-11-14T12:43:51Z</dcterms:created>
  <dcterms:modified xsi:type="dcterms:W3CDTF">2024-11-25T11:03:06Z</dcterms:modified>
</cp:coreProperties>
</file>