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9</a:t>
            </a:r>
            <a:r>
              <a:rPr lang="hy-AM" dirty="0"/>
              <a:t> Սխալների որոնում, հետաձգված գործողություններ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Try catch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throw new error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35750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setTimeout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0884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setinterval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183157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clearinterval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cleartimeout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148211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733</TotalTime>
  <Words>23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Century Gothic</vt:lpstr>
      <vt:lpstr>Сетка</vt:lpstr>
      <vt:lpstr>JAVASCRIPT</vt:lpstr>
      <vt:lpstr>Try catch</vt:lpstr>
      <vt:lpstr>throw new error</vt:lpstr>
      <vt:lpstr>setTimeout()</vt:lpstr>
      <vt:lpstr>setinterval()</vt:lpstr>
      <vt:lpstr>clearinterval(), cleartimeout()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29</cp:revision>
  <dcterms:created xsi:type="dcterms:W3CDTF">2024-11-14T12:43:51Z</dcterms:created>
  <dcterms:modified xsi:type="dcterms:W3CDTF">2024-11-28T13:48:19Z</dcterms:modified>
</cp:coreProperties>
</file>