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D914-BB65-4391-870D-38FECA74B48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DB379-B44C-4D19-B1CD-C5C3CFF4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0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</a:t>
            </a:r>
            <a:r>
              <a:rPr lang="en-US" dirty="0"/>
              <a:t>02</a:t>
            </a:r>
            <a:r>
              <a:rPr lang="hy-AM" dirty="0"/>
              <a:t> </a:t>
            </a:r>
            <a:r>
              <a:rPr lang="en-US" dirty="0"/>
              <a:t>JS events (</a:t>
            </a:r>
            <a:r>
              <a:rPr lang="hy-AM" dirty="0"/>
              <a:t>իրադարձություններ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JS onclick vs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addeventlistener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0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JS arrow function vs function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8" y="905522"/>
            <a:ext cx="11688523" cy="5749490"/>
          </a:xfrm>
        </p:spPr>
      </p:pic>
    </p:spTree>
    <p:extLst>
      <p:ext uri="{BB962C8B-B14F-4D97-AF65-F5344CB8AC3E}">
        <p14:creationId xmlns:p14="http://schemas.microsoft.com/office/powerpoint/2010/main" val="272530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JS </a:t>
            </a:r>
            <a:r>
              <a:rPr lang="hy-AM" b="1">
                <a:solidFill>
                  <a:schemeClr val="accent4">
                    <a:lumMod val="75000"/>
                  </a:schemeClr>
                </a:solidFill>
              </a:rPr>
              <a:t>իրադարձությունների համակարգում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8" y="905522"/>
            <a:ext cx="11688523" cy="5749490"/>
          </a:xfrm>
        </p:spPr>
      </p:pic>
    </p:spTree>
    <p:extLst>
      <p:ext uri="{BB962C8B-B14F-4D97-AF65-F5344CB8AC3E}">
        <p14:creationId xmlns:p14="http://schemas.microsoft.com/office/powerpoint/2010/main" val="845518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1270</TotalTime>
  <Words>21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Century Gothic</vt:lpstr>
      <vt:lpstr>Сетка</vt:lpstr>
      <vt:lpstr>JAVASCRIPT</vt:lpstr>
      <vt:lpstr>JS onclick vs addeventlistener</vt:lpstr>
      <vt:lpstr>JS arrow function vs function</vt:lpstr>
      <vt:lpstr>JS իրադարձությունների համակարգում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38</cp:revision>
  <dcterms:created xsi:type="dcterms:W3CDTF">2024-11-14T12:43:51Z</dcterms:created>
  <dcterms:modified xsi:type="dcterms:W3CDTF">2024-12-16T12:39:49Z</dcterms:modified>
</cp:coreProperties>
</file>