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3</a:t>
            </a:r>
            <a:r>
              <a:rPr lang="hy-AM" dirty="0"/>
              <a:t> Զանգվածներ եվ Մեթոդներ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.map() .filter() .reduce()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2" y="870012"/>
            <a:ext cx="11713157" cy="5761606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.foreach(), .find(),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findindex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5" cy="5761606"/>
          </a:xfrm>
        </p:spPr>
      </p:pic>
    </p:spTree>
    <p:extLst>
      <p:ext uri="{BB962C8B-B14F-4D97-AF65-F5344CB8AC3E}">
        <p14:creationId xmlns:p14="http://schemas.microsoft.com/office/powerpoint/2010/main" val="256892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.some(), .every(), .includes()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67082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.sort(),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.reverse()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4" y="870012"/>
            <a:ext cx="11713153" cy="5761605"/>
          </a:xfrm>
        </p:spPr>
      </p:pic>
    </p:spTree>
    <p:extLst>
      <p:ext uri="{BB962C8B-B14F-4D97-AF65-F5344CB8AC3E}">
        <p14:creationId xmlns:p14="http://schemas.microsoft.com/office/powerpoint/2010/main" val="1479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.slice()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3" cy="5691208"/>
          </a:xfrm>
        </p:spPr>
      </p:pic>
    </p:spTree>
    <p:extLst>
      <p:ext uri="{BB962C8B-B14F-4D97-AF65-F5344CB8AC3E}">
        <p14:creationId xmlns:p14="http://schemas.microsoft.com/office/powerpoint/2010/main" val="235904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.splice()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1"/>
            <a:ext cx="11713156" cy="5761607"/>
          </a:xfrm>
        </p:spPr>
      </p:pic>
    </p:spTree>
    <p:extLst>
      <p:ext uri="{BB962C8B-B14F-4D97-AF65-F5344CB8AC3E}">
        <p14:creationId xmlns:p14="http://schemas.microsoft.com/office/powerpoint/2010/main" val="2810562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555</TotalTime>
  <Words>53</Words>
  <Application>Microsoft Office PowerPoint</Application>
  <PresentationFormat>Широкоэкранный</PresentationFormat>
  <Paragraphs>10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Algerian</vt:lpstr>
      <vt:lpstr>Arial</vt:lpstr>
      <vt:lpstr>Century Gothic</vt:lpstr>
      <vt:lpstr>Сетка</vt:lpstr>
      <vt:lpstr>JAVASCRIPT</vt:lpstr>
      <vt:lpstr>.map() .filter() .reduce()</vt:lpstr>
      <vt:lpstr>.foreach(), .find(), .indexof(), .findindex()</vt:lpstr>
      <vt:lpstr>.some(), .every(), .includes()</vt:lpstr>
      <vt:lpstr>.sort(), .concat(), .reverse()</vt:lpstr>
      <vt:lpstr>.slice()</vt:lpstr>
      <vt:lpstr>.splice()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19</cp:revision>
  <dcterms:created xsi:type="dcterms:W3CDTF">2024-11-14T12:43:51Z</dcterms:created>
  <dcterms:modified xsi:type="dcterms:W3CDTF">2024-11-21T11:15:18Z</dcterms:modified>
</cp:coreProperties>
</file>