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4</a:t>
            </a:r>
            <a:r>
              <a:rPr lang="hy-AM" dirty="0"/>
              <a:t> Տողային տիպի տվյալներ և մեթհոդներ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Javascript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Օբյեկտ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object.create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49222F2-CF4D-4659-9C2A-E15A75F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" y="905521"/>
            <a:ext cx="11688532" cy="5749495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object.assign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34" y="905521"/>
            <a:ext cx="11688532" cy="5749495"/>
          </a:xfrm>
        </p:spPr>
      </p:pic>
    </p:spTree>
    <p:extLst>
      <p:ext uri="{BB962C8B-B14F-4D97-AF65-F5344CB8AC3E}">
        <p14:creationId xmlns:p14="http://schemas.microsoft.com/office/powerpoint/2010/main" val="211269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delete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obj.key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4" y="905522"/>
            <a:ext cx="11688532" cy="5749493"/>
          </a:xfrm>
        </p:spPr>
      </p:pic>
    </p:spTree>
    <p:extLst>
      <p:ext uri="{BB962C8B-B14F-4D97-AF65-F5344CB8AC3E}">
        <p14:creationId xmlns:p14="http://schemas.microsoft.com/office/powerpoint/2010/main" val="347960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Object.defineProperty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3"/>
          </a:xfrm>
        </p:spPr>
      </p:pic>
    </p:spTree>
    <p:extLst>
      <p:ext uri="{BB962C8B-B14F-4D97-AF65-F5344CB8AC3E}">
        <p14:creationId xmlns:p14="http://schemas.microsoft.com/office/powerpoint/2010/main" val="125747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Object.keys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(obj),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object.values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(obj)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5" y="905522"/>
            <a:ext cx="11688530" cy="5749492"/>
          </a:xfrm>
        </p:spPr>
      </p:pic>
    </p:spTree>
    <p:extLst>
      <p:ext uri="{BB962C8B-B14F-4D97-AF65-F5344CB8AC3E}">
        <p14:creationId xmlns:p14="http://schemas.microsoft.com/office/powerpoint/2010/main" val="16984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spread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օպերատոր և դեստրուկտուրիզացիա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2"/>
          </a:xfrm>
        </p:spPr>
      </p:pic>
    </p:spTree>
    <p:extLst>
      <p:ext uri="{BB962C8B-B14F-4D97-AF65-F5344CB8AC3E}">
        <p14:creationId xmlns:p14="http://schemas.microsoft.com/office/powerpoint/2010/main" val="2858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obj.hasownproperty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(key)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41768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34" y="296779"/>
            <a:ext cx="11688532" cy="60874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object.freeze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(obj)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86F34E0-554E-4313-A569-5241BFFE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736" y="905522"/>
            <a:ext cx="11688528" cy="5749491"/>
          </a:xfrm>
        </p:spPr>
      </p:pic>
    </p:spTree>
    <p:extLst>
      <p:ext uri="{BB962C8B-B14F-4D97-AF65-F5344CB8AC3E}">
        <p14:creationId xmlns:p14="http://schemas.microsoft.com/office/powerpoint/2010/main" val="3362075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382</TotalTime>
  <Words>57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Algerian</vt:lpstr>
      <vt:lpstr>Arial</vt:lpstr>
      <vt:lpstr>Century Gothic</vt:lpstr>
      <vt:lpstr>Сетка</vt:lpstr>
      <vt:lpstr>JAVASCRIPT</vt:lpstr>
      <vt:lpstr>Javascript Օբյեկտ, object.create()</vt:lpstr>
      <vt:lpstr>object.assign()</vt:lpstr>
      <vt:lpstr>delete obj.key</vt:lpstr>
      <vt:lpstr>Object.defineProperty()</vt:lpstr>
      <vt:lpstr>Object.keys(obj), object.values(obj)</vt:lpstr>
      <vt:lpstr>spread օպերատոր և դեստրուկտուրիզացիա</vt:lpstr>
      <vt:lpstr>obj.hasownproperty(key)</vt:lpstr>
      <vt:lpstr>object.freeze(obj)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21</cp:revision>
  <dcterms:created xsi:type="dcterms:W3CDTF">2024-11-14T12:43:51Z</dcterms:created>
  <dcterms:modified xsi:type="dcterms:W3CDTF">2024-11-18T12:20:03Z</dcterms:modified>
</cp:coreProperties>
</file>