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9</a:t>
            </a:r>
            <a:r>
              <a:rPr lang="hy-AM" dirty="0"/>
              <a:t> Սխալների որոնում, հետաձգված գործողություններ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բազմակի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 ֆունկցիաներ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41644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promise, resolve, reject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82154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promise-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ի վիճակները,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pending, fulfilled, rejected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35366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then, catch, finally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292718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async, await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3" y="905522"/>
            <a:ext cx="11688523" cy="5749489"/>
          </a:xfrm>
        </p:spPr>
      </p:pic>
    </p:spTree>
    <p:extLst>
      <p:ext uri="{BB962C8B-B14F-4D97-AF65-F5344CB8AC3E}">
        <p14:creationId xmlns:p14="http://schemas.microsoft.com/office/powerpoint/2010/main" val="263558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async/await – try/catch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44" y="905522"/>
            <a:ext cx="11688521" cy="5749489"/>
          </a:xfrm>
        </p:spPr>
      </p:pic>
    </p:spTree>
    <p:extLst>
      <p:ext uri="{BB962C8B-B14F-4D97-AF65-F5344CB8AC3E}">
        <p14:creationId xmlns:p14="http://schemas.microsoft.com/office/powerpoint/2010/main" val="259765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854</TotalTime>
  <Words>43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Сетка</vt:lpstr>
      <vt:lpstr>JAVASCRIPT</vt:lpstr>
      <vt:lpstr>callback</vt:lpstr>
      <vt:lpstr>բազմակի callback ֆունկցիաներ</vt:lpstr>
      <vt:lpstr>promise, resolve, reject</vt:lpstr>
      <vt:lpstr>promise-ի վիճակները, pending, fulfilled, rejected</vt:lpstr>
      <vt:lpstr>then, catch, finally</vt:lpstr>
      <vt:lpstr>async, await</vt:lpstr>
      <vt:lpstr>async/await – try/catch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34</cp:revision>
  <dcterms:created xsi:type="dcterms:W3CDTF">2024-11-14T12:43:51Z</dcterms:created>
  <dcterms:modified xsi:type="dcterms:W3CDTF">2024-12-04T12:21:43Z</dcterms:modified>
</cp:coreProperties>
</file>