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</a:t>
            </a:r>
            <a:r>
              <a:rPr lang="en-US" dirty="0"/>
              <a:t>01</a:t>
            </a:r>
            <a:r>
              <a:rPr lang="hy-AM" dirty="0"/>
              <a:t> </a:t>
            </a:r>
            <a:r>
              <a:rPr lang="en-US" dirty="0"/>
              <a:t>JS window, DOM </a:t>
            </a:r>
            <a:r>
              <a:rPr lang="hy-AM" dirty="0"/>
              <a:t>էլեմենտ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ինչ է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-ն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Հիմնական հատկություններ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1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113782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Պատուհանի իրադարձություններ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2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176351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DOM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ծառ, հանգույներ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2" y="905522"/>
            <a:ext cx="11688523" cy="5749489"/>
          </a:xfrm>
        </p:spPr>
      </p:pic>
    </p:spTree>
    <p:extLst>
      <p:ext uri="{BB962C8B-B14F-4D97-AF65-F5344CB8AC3E}">
        <p14:creationId xmlns:p14="http://schemas.microsoft.com/office/powerpoint/2010/main" val="378331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Տեգերին դիմելու, որոնելու եղանակներ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3" y="905522"/>
            <a:ext cx="11688521" cy="5749489"/>
          </a:xfrm>
        </p:spPr>
      </p:pic>
    </p:spTree>
    <p:extLst>
      <p:ext uri="{BB962C8B-B14F-4D97-AF65-F5344CB8AC3E}">
        <p14:creationId xmlns:p14="http://schemas.microsoft.com/office/powerpoint/2010/main" val="170007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1082</TotalTime>
  <Words>26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Century Gothic</vt:lpstr>
      <vt:lpstr>Сетка</vt:lpstr>
      <vt:lpstr>JAVASCRIPT</vt:lpstr>
      <vt:lpstr>ինչ է window-ն</vt:lpstr>
      <vt:lpstr>Հիմնական հատկություններ</vt:lpstr>
      <vt:lpstr>Պատուհանի իրադարձություններ</vt:lpstr>
      <vt:lpstr>DOM ծառ, հանգույներ</vt:lpstr>
      <vt:lpstr>Տեգերին դիմելու, որոնելու եղանակներ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37</cp:revision>
  <dcterms:created xsi:type="dcterms:W3CDTF">2024-11-14T12:43:51Z</dcterms:created>
  <dcterms:modified xsi:type="dcterms:W3CDTF">2024-12-13T13:10:46Z</dcterms:modified>
</cp:coreProperties>
</file>