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</a:t>
            </a:r>
            <a:r>
              <a:rPr lang="en-US" dirty="0"/>
              <a:t>5</a:t>
            </a:r>
            <a:r>
              <a:rPr lang="hy-AM" dirty="0"/>
              <a:t> Լամբդա արտահայտություններ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pop, push, shift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, unshift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6" y="870012"/>
            <a:ext cx="11713155" cy="5761606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556</TotalTime>
  <Words>14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Algerian</vt:lpstr>
      <vt:lpstr>Arial</vt:lpstr>
      <vt:lpstr>Century Gothic</vt:lpstr>
      <vt:lpstr>Сетка</vt:lpstr>
      <vt:lpstr>JAVASCRIPT</vt:lpstr>
      <vt:lpstr>pop, push, shift, unshift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21</cp:revision>
  <dcterms:created xsi:type="dcterms:W3CDTF">2024-11-14T12:43:51Z</dcterms:created>
  <dcterms:modified xsi:type="dcterms:W3CDTF">2024-11-26T13:32:22Z</dcterms:modified>
</cp:coreProperties>
</file>