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6" r:id="rId4"/>
    <p:sldId id="265" r:id="rId5"/>
    <p:sldId id="264" r:id="rId6"/>
    <p:sldId id="263" r:id="rId7"/>
    <p:sldId id="262" r:id="rId8"/>
    <p:sldId id="261" r:id="rId9"/>
    <p:sldId id="260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23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8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58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31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62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85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78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63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71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2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2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22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50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5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02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74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DE3B8FE-1D2D-49AE-BFC8-FB35E95B8F7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6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DE3B8FE-1D2D-49AE-BFC8-FB35E95B8F74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364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2288E9-3007-4D11-A4F0-4D2FF99F2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473" y="609601"/>
            <a:ext cx="11197389" cy="32004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3800" b="1" dirty="0">
                <a:ln w="3175" cmpd="sng">
                  <a:solidFill>
                    <a:schemeClr val="bg1"/>
                  </a:solidFill>
                </a:ln>
                <a:solidFill>
                  <a:schemeClr val="accent4">
                    <a:lumMod val="7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JAVASCRIPT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1EBDE7-B168-4439-8A18-521DDB6C5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889" y="4828674"/>
            <a:ext cx="8676222" cy="1419725"/>
          </a:xfrm>
        </p:spPr>
        <p:txBody>
          <a:bodyPr/>
          <a:lstStyle/>
          <a:p>
            <a:endParaRPr lang="hy-AM" dirty="0"/>
          </a:p>
          <a:p>
            <a:endParaRPr lang="hy-AM" dirty="0"/>
          </a:p>
          <a:p>
            <a:r>
              <a:rPr lang="hy-AM" dirty="0"/>
              <a:t>Դաս։ 0</a:t>
            </a:r>
            <a:r>
              <a:rPr lang="en-US" dirty="0"/>
              <a:t>4</a:t>
            </a:r>
            <a:r>
              <a:rPr lang="hy-AM"/>
              <a:t> Տողեր </a:t>
            </a:r>
            <a:r>
              <a:rPr lang="hy-AM" dirty="0"/>
              <a:t>եվ Մեթոդներ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22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5" y="296780"/>
            <a:ext cx="10649534" cy="57323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.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padstart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(), .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padend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E1E6642-7ADC-45D3-ADC8-09EB9A2C2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056" y="870012"/>
            <a:ext cx="11713155" cy="5761605"/>
          </a:xfrm>
        </p:spPr>
      </p:pic>
    </p:spTree>
    <p:extLst>
      <p:ext uri="{BB962C8B-B14F-4D97-AF65-F5344CB8AC3E}">
        <p14:creationId xmlns:p14="http://schemas.microsoft.com/office/powerpoint/2010/main" val="1998388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5" y="296780"/>
            <a:ext cx="10649534" cy="573232"/>
          </a:xfrm>
        </p:spPr>
        <p:txBody>
          <a:bodyPr>
            <a:normAutofit fontScale="90000"/>
          </a:bodyPr>
          <a:lstStyle/>
          <a:p>
            <a:r>
              <a:rPr lang="hy-AM" b="1" dirty="0">
                <a:solidFill>
                  <a:schemeClr val="accent4">
                    <a:lumMod val="75000"/>
                  </a:schemeClr>
                </a:solidFill>
              </a:rPr>
              <a:t>տողերի երկարություն,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charat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E1E6642-7ADC-45D3-ADC8-09EB9A2C2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055" y="870012"/>
            <a:ext cx="11713155" cy="5761605"/>
          </a:xfrm>
        </p:spPr>
      </p:pic>
    </p:spTree>
    <p:extLst>
      <p:ext uri="{BB962C8B-B14F-4D97-AF65-F5344CB8AC3E}">
        <p14:creationId xmlns:p14="http://schemas.microsoft.com/office/powerpoint/2010/main" val="3176504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5" y="296780"/>
            <a:ext cx="10649534" cy="57323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.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concat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() </a:t>
            </a:r>
            <a:r>
              <a:rPr lang="hy-AM" b="1" dirty="0">
                <a:solidFill>
                  <a:schemeClr val="accent4">
                    <a:lumMod val="75000"/>
                  </a:schemeClr>
                </a:solidFill>
              </a:rPr>
              <a:t>տողերի միավորում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E1E6642-7ADC-45D3-ADC8-09EB9A2C2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055" y="870012"/>
            <a:ext cx="11713155" cy="5761605"/>
          </a:xfrm>
        </p:spPr>
      </p:pic>
    </p:spTree>
    <p:extLst>
      <p:ext uri="{BB962C8B-B14F-4D97-AF65-F5344CB8AC3E}">
        <p14:creationId xmlns:p14="http://schemas.microsoft.com/office/powerpoint/2010/main" val="4049362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5" y="296780"/>
            <a:ext cx="10649534" cy="57323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.includes(), .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indexof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E1E6642-7ADC-45D3-ADC8-09EB9A2C2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055" y="870012"/>
            <a:ext cx="11713155" cy="5761605"/>
          </a:xfrm>
        </p:spPr>
      </p:pic>
    </p:spTree>
    <p:extLst>
      <p:ext uri="{BB962C8B-B14F-4D97-AF65-F5344CB8AC3E}">
        <p14:creationId xmlns:p14="http://schemas.microsoft.com/office/powerpoint/2010/main" val="3707360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5" y="296780"/>
            <a:ext cx="10649534" cy="57323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.slice()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E1E6642-7ADC-45D3-ADC8-09EB9A2C2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055" y="870012"/>
            <a:ext cx="11713155" cy="5761605"/>
          </a:xfrm>
        </p:spPr>
      </p:pic>
    </p:spTree>
    <p:extLst>
      <p:ext uri="{BB962C8B-B14F-4D97-AF65-F5344CB8AC3E}">
        <p14:creationId xmlns:p14="http://schemas.microsoft.com/office/powerpoint/2010/main" val="548837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5" y="296780"/>
            <a:ext cx="10649534" cy="57323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.split()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E1E6642-7ADC-45D3-ADC8-09EB9A2C2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055" y="870012"/>
            <a:ext cx="11713155" cy="5761605"/>
          </a:xfrm>
        </p:spPr>
      </p:pic>
    </p:spTree>
    <p:extLst>
      <p:ext uri="{BB962C8B-B14F-4D97-AF65-F5344CB8AC3E}">
        <p14:creationId xmlns:p14="http://schemas.microsoft.com/office/powerpoint/2010/main" val="3180156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5" y="296780"/>
            <a:ext cx="10649534" cy="57323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.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tolowercase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(), .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touppercase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E1E6642-7ADC-45D3-ADC8-09EB9A2C2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055" y="870012"/>
            <a:ext cx="11713155" cy="5761605"/>
          </a:xfrm>
        </p:spPr>
      </p:pic>
    </p:spTree>
    <p:extLst>
      <p:ext uri="{BB962C8B-B14F-4D97-AF65-F5344CB8AC3E}">
        <p14:creationId xmlns:p14="http://schemas.microsoft.com/office/powerpoint/2010/main" val="3880829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5" y="296780"/>
            <a:ext cx="10649534" cy="57323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.replace(), .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replaceall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E1E6642-7ADC-45D3-ADC8-09EB9A2C2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055" y="870012"/>
            <a:ext cx="11713155" cy="5761605"/>
          </a:xfrm>
        </p:spPr>
      </p:pic>
    </p:spTree>
    <p:extLst>
      <p:ext uri="{BB962C8B-B14F-4D97-AF65-F5344CB8AC3E}">
        <p14:creationId xmlns:p14="http://schemas.microsoft.com/office/powerpoint/2010/main" val="2609869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5" y="296780"/>
            <a:ext cx="10649534" cy="57323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.trim()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E1E6642-7ADC-45D3-ADC8-09EB9A2C2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056" y="870012"/>
            <a:ext cx="11713155" cy="5761605"/>
          </a:xfrm>
        </p:spPr>
      </p:pic>
    </p:spTree>
    <p:extLst>
      <p:ext uri="{BB962C8B-B14F-4D97-AF65-F5344CB8AC3E}">
        <p14:creationId xmlns:p14="http://schemas.microsoft.com/office/powerpoint/2010/main" val="7285328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601</TotalTime>
  <Words>51</Words>
  <Application>Microsoft Office PowerPoint</Application>
  <PresentationFormat>Широкоэкранный</PresentationFormat>
  <Paragraphs>13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Algerian</vt:lpstr>
      <vt:lpstr>Arial</vt:lpstr>
      <vt:lpstr>Century Gothic</vt:lpstr>
      <vt:lpstr>Сетка</vt:lpstr>
      <vt:lpstr>JAVASCRIPT</vt:lpstr>
      <vt:lpstr>տողերի երկարություն, charat()</vt:lpstr>
      <vt:lpstr>.concat() տողերի միավորում</vt:lpstr>
      <vt:lpstr>.includes(), .indexof()</vt:lpstr>
      <vt:lpstr>.slice()</vt:lpstr>
      <vt:lpstr>.split()</vt:lpstr>
      <vt:lpstr>.tolowercase(), .touppercase()</vt:lpstr>
      <vt:lpstr>.replace(), .replaceall()</vt:lpstr>
      <vt:lpstr>.trim()</vt:lpstr>
      <vt:lpstr>.padstart(), .padend()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aram arakelyan</dc:creator>
  <cp:lastModifiedBy>aram arakelyan</cp:lastModifiedBy>
  <cp:revision>24</cp:revision>
  <dcterms:created xsi:type="dcterms:W3CDTF">2024-11-14T12:43:51Z</dcterms:created>
  <dcterms:modified xsi:type="dcterms:W3CDTF">2024-11-29T12:38:16Z</dcterms:modified>
</cp:coreProperties>
</file>