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ru-RU" dirty="0"/>
              <a:t>2</a:t>
            </a:r>
            <a:r>
              <a:rPr lang="hy-AM" dirty="0"/>
              <a:t> Ցիկլեր և ֆունկցիաներ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81871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Js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ցիկլների տեսակները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8E1947-8267-4C14-B0BF-E76F138ED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77" y="1115493"/>
            <a:ext cx="10215047" cy="5516126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81871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while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ցիկլ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40F76B1-030B-4AD8-B301-B8A53038B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" y="1115494"/>
            <a:ext cx="11705890" cy="5581434"/>
          </a:xfrm>
        </p:spPr>
      </p:pic>
    </p:spTree>
    <p:extLst>
      <p:ext uri="{BB962C8B-B14F-4D97-AF65-F5344CB8AC3E}">
        <p14:creationId xmlns:p14="http://schemas.microsoft.com/office/powerpoint/2010/main" val="347234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81871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for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ցիկլ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309EC3A-D0AB-4D71-A0D9-8A79147FF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" y="1115493"/>
            <a:ext cx="11705890" cy="5593165"/>
          </a:xfrm>
        </p:spPr>
      </p:pic>
    </p:spTree>
    <p:extLst>
      <p:ext uri="{BB962C8B-B14F-4D97-AF65-F5344CB8AC3E}">
        <p14:creationId xmlns:p14="http://schemas.microsoft.com/office/powerpoint/2010/main" val="338560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81871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do while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ցիկլ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17F84D8-8D2B-43D3-A2F0-43A0F6CAE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" y="1115494"/>
            <a:ext cx="11705890" cy="5551636"/>
          </a:xfrm>
        </p:spPr>
      </p:pic>
    </p:spTree>
    <p:extLst>
      <p:ext uri="{BB962C8B-B14F-4D97-AF65-F5344CB8AC3E}">
        <p14:creationId xmlns:p14="http://schemas.microsoft.com/office/powerpoint/2010/main" val="16342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81871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functions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B78BBBC-D7E1-44BD-BC17-A293D9277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" y="1115494"/>
            <a:ext cx="11705890" cy="5587300"/>
          </a:xfrm>
        </p:spPr>
      </p:pic>
    </p:spTree>
    <p:extLst>
      <p:ext uri="{BB962C8B-B14F-4D97-AF65-F5344CB8AC3E}">
        <p14:creationId xmlns:p14="http://schemas.microsoft.com/office/powerpoint/2010/main" val="254670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81871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Recursive functions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68C474F-5167-4502-9D77-D186C306F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" y="1115493"/>
            <a:ext cx="11705890" cy="5546243"/>
          </a:xfrm>
        </p:spPr>
      </p:pic>
    </p:spTree>
    <p:extLst>
      <p:ext uri="{BB962C8B-B14F-4D97-AF65-F5344CB8AC3E}">
        <p14:creationId xmlns:p14="http://schemas.microsoft.com/office/powerpoint/2010/main" val="178553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818714"/>
          </a:xfrm>
        </p:spPr>
        <p:txBody>
          <a:bodyPr>
            <a:normAutofit fontScale="90000"/>
          </a:bodyPr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Ֆակտորիալ և ֆիբոնաչիի հաջորդականություն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8C41C3C-AC17-4D99-BA82-301E97C9A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" y="1115494"/>
            <a:ext cx="11705890" cy="5528648"/>
          </a:xfrm>
        </p:spPr>
      </p:pic>
    </p:spTree>
    <p:extLst>
      <p:ext uri="{BB962C8B-B14F-4D97-AF65-F5344CB8AC3E}">
        <p14:creationId xmlns:p14="http://schemas.microsoft.com/office/powerpoint/2010/main" val="788633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229</TotalTime>
  <Words>25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Algerian</vt:lpstr>
      <vt:lpstr>Arial</vt:lpstr>
      <vt:lpstr>Century Gothic</vt:lpstr>
      <vt:lpstr>Сетка</vt:lpstr>
      <vt:lpstr>JAVASCRIPT</vt:lpstr>
      <vt:lpstr>Js ցիկլների տեսակները</vt:lpstr>
      <vt:lpstr>while ցիկլ</vt:lpstr>
      <vt:lpstr>for ցիկլ</vt:lpstr>
      <vt:lpstr>do while ցիկլ</vt:lpstr>
      <vt:lpstr>functions</vt:lpstr>
      <vt:lpstr>Recursive functions</vt:lpstr>
      <vt:lpstr>Ֆակտորիալ և ֆիբոնաչիի հաջորդականություն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12</cp:revision>
  <dcterms:created xsi:type="dcterms:W3CDTF">2024-11-14T12:43:51Z</dcterms:created>
  <dcterms:modified xsi:type="dcterms:W3CDTF">2024-11-17T14:35:51Z</dcterms:modified>
</cp:coreProperties>
</file>