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2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8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5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3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8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7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63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7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DE3B8FE-1D2D-49AE-BFC8-FB35E95B8F7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DE3B8FE-1D2D-49AE-BFC8-FB35E95B8F7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3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288E9-3007-4D11-A4F0-4D2FF99F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473" y="609601"/>
            <a:ext cx="11197389" cy="32004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800" b="1" dirty="0">
                <a:ln w="3175" cmpd="sng">
                  <a:solidFill>
                    <a:schemeClr val="bg1"/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JAVASCRIPT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1EBDE7-B168-4439-8A18-521DDB6C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828674"/>
            <a:ext cx="8676222" cy="1419725"/>
          </a:xfrm>
        </p:spPr>
        <p:txBody>
          <a:bodyPr/>
          <a:lstStyle/>
          <a:p>
            <a:endParaRPr lang="hy-AM" dirty="0"/>
          </a:p>
          <a:p>
            <a:endParaRPr lang="hy-AM" dirty="0"/>
          </a:p>
          <a:p>
            <a:r>
              <a:rPr lang="hy-AM" dirty="0"/>
              <a:t>Դաս։ 0</a:t>
            </a:r>
            <a:r>
              <a:rPr lang="en-US" dirty="0"/>
              <a:t>4</a:t>
            </a:r>
            <a:r>
              <a:rPr lang="hy-AM" dirty="0"/>
              <a:t> Տողային տիպի տվյալներ և մեթհոդներ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22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79"/>
            <a:ext cx="10649534" cy="980033"/>
          </a:xfrm>
        </p:spPr>
        <p:txBody>
          <a:bodyPr/>
          <a:lstStyle/>
          <a:p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padstart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(),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padend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9C22D20-DF6C-49CA-A6FE-40FF29EEF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30" y="1276813"/>
            <a:ext cx="11593341" cy="5284408"/>
          </a:xfrm>
        </p:spPr>
      </p:pic>
    </p:spTree>
    <p:extLst>
      <p:ext uri="{BB962C8B-B14F-4D97-AF65-F5344CB8AC3E}">
        <p14:creationId xmlns:p14="http://schemas.microsoft.com/office/powerpoint/2010/main" val="215811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79"/>
            <a:ext cx="10649534" cy="1283368"/>
          </a:xfrm>
        </p:spPr>
        <p:txBody>
          <a:bodyPr/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Տողերի Երկարություն,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charat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983D931C-9432-43D3-8E66-C1DA44B8C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12" y="1276812"/>
            <a:ext cx="9193976" cy="5363153"/>
          </a:xfrm>
        </p:spPr>
      </p:pic>
    </p:spTree>
    <p:extLst>
      <p:ext uri="{BB962C8B-B14F-4D97-AF65-F5344CB8AC3E}">
        <p14:creationId xmlns:p14="http://schemas.microsoft.com/office/powerpoint/2010/main" val="317650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79"/>
            <a:ext cx="10649534" cy="1283368"/>
          </a:xfrm>
        </p:spPr>
        <p:txBody>
          <a:bodyPr/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Տողերի միավորում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Concat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0A9AEFA-EEDB-4094-960F-0F121B142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174" y="1548063"/>
            <a:ext cx="8939652" cy="5030184"/>
          </a:xfrm>
        </p:spPr>
      </p:pic>
    </p:spTree>
    <p:extLst>
      <p:ext uri="{BB962C8B-B14F-4D97-AF65-F5344CB8AC3E}">
        <p14:creationId xmlns:p14="http://schemas.microsoft.com/office/powerpoint/2010/main" val="243526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79"/>
            <a:ext cx="10649534" cy="98003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includes(),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indexof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4CC0C1A-21C0-4EFE-907F-60402D0E0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05" y="1276813"/>
            <a:ext cx="11263390" cy="5284408"/>
          </a:xfrm>
        </p:spPr>
      </p:pic>
    </p:spTree>
    <p:extLst>
      <p:ext uri="{BB962C8B-B14F-4D97-AF65-F5344CB8AC3E}">
        <p14:creationId xmlns:p14="http://schemas.microsoft.com/office/powerpoint/2010/main" val="250312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79"/>
            <a:ext cx="10649534" cy="1283368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slice()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06ADC13-CB6C-4927-8685-08C81E93B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09" y="1347537"/>
            <a:ext cx="11438182" cy="5213684"/>
          </a:xfrm>
        </p:spPr>
      </p:pic>
    </p:spTree>
    <p:extLst>
      <p:ext uri="{BB962C8B-B14F-4D97-AF65-F5344CB8AC3E}">
        <p14:creationId xmlns:p14="http://schemas.microsoft.com/office/powerpoint/2010/main" val="249174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79"/>
            <a:ext cx="10649534" cy="1283368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split()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4756BF9-C315-4315-A6FE-E6DEFAD26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26" y="1427747"/>
            <a:ext cx="11457349" cy="5222420"/>
          </a:xfrm>
        </p:spPr>
      </p:pic>
    </p:spTree>
    <p:extLst>
      <p:ext uri="{BB962C8B-B14F-4D97-AF65-F5344CB8AC3E}">
        <p14:creationId xmlns:p14="http://schemas.microsoft.com/office/powerpoint/2010/main" val="343908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79"/>
            <a:ext cx="10649534" cy="980033"/>
          </a:xfrm>
        </p:spPr>
        <p:txBody>
          <a:bodyPr/>
          <a:lstStyle/>
          <a:p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tolowercase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(),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touppercase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0964438-B11C-478B-B734-70C97CC82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85" y="1276811"/>
            <a:ext cx="10657630" cy="5284409"/>
          </a:xfrm>
        </p:spPr>
      </p:pic>
    </p:spTree>
    <p:extLst>
      <p:ext uri="{BB962C8B-B14F-4D97-AF65-F5344CB8AC3E}">
        <p14:creationId xmlns:p14="http://schemas.microsoft.com/office/powerpoint/2010/main" val="5655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79"/>
            <a:ext cx="10649534" cy="98003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replace(),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replaceall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523C4CF-DA7E-462E-88FC-0CF0DC557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78" y="1421623"/>
            <a:ext cx="11275645" cy="5139598"/>
          </a:xfrm>
        </p:spPr>
      </p:pic>
    </p:spTree>
    <p:extLst>
      <p:ext uri="{BB962C8B-B14F-4D97-AF65-F5344CB8AC3E}">
        <p14:creationId xmlns:p14="http://schemas.microsoft.com/office/powerpoint/2010/main" val="316118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79"/>
            <a:ext cx="10649534" cy="98003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trim()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DC6376B-CD04-4FFE-9DD7-B1771B80C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30" y="1276813"/>
            <a:ext cx="11593341" cy="5284408"/>
          </a:xfrm>
        </p:spPr>
      </p:pic>
    </p:spTree>
    <p:extLst>
      <p:ext uri="{BB962C8B-B14F-4D97-AF65-F5344CB8AC3E}">
        <p14:creationId xmlns:p14="http://schemas.microsoft.com/office/powerpoint/2010/main" val="2574837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245</TotalTime>
  <Words>42</Words>
  <Application>Microsoft Office PowerPoint</Application>
  <PresentationFormat>Широкоэкранный</PresentationFormat>
  <Paragraphs>13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Algerian</vt:lpstr>
      <vt:lpstr>Arial</vt:lpstr>
      <vt:lpstr>Century Gothic</vt:lpstr>
      <vt:lpstr>Сетка</vt:lpstr>
      <vt:lpstr>JAVASCRIPT</vt:lpstr>
      <vt:lpstr>Տողերի Երկարություն, charat()</vt:lpstr>
      <vt:lpstr>Տողերի միավորում (Concat())</vt:lpstr>
      <vt:lpstr>includes(), indexof()</vt:lpstr>
      <vt:lpstr>slice()</vt:lpstr>
      <vt:lpstr>split()</vt:lpstr>
      <vt:lpstr>tolowercase(), touppercase()</vt:lpstr>
      <vt:lpstr>replace(), replaceall()</vt:lpstr>
      <vt:lpstr>trim()</vt:lpstr>
      <vt:lpstr>padstart(), padend()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aram arakelyan</dc:creator>
  <cp:lastModifiedBy>aram arakelyan</cp:lastModifiedBy>
  <cp:revision>12</cp:revision>
  <dcterms:created xsi:type="dcterms:W3CDTF">2024-11-14T12:43:51Z</dcterms:created>
  <dcterms:modified xsi:type="dcterms:W3CDTF">2024-11-15T12:20:40Z</dcterms:modified>
</cp:coreProperties>
</file>