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2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8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58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31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62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8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788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63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7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0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2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5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5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0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DE3B8FE-1D2D-49AE-BFC8-FB35E95B8F7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D55291B-979D-4B9E-A182-7EC1FC76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6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288E9-3007-4D11-A4F0-4D2FF99F2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1473" y="609601"/>
            <a:ext cx="11197389" cy="32004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13800" b="1" dirty="0">
                <a:ln w="3175" cmpd="sng">
                  <a:solidFill>
                    <a:schemeClr val="bg1"/>
                  </a:solidFill>
                </a:ln>
                <a:solidFill>
                  <a:schemeClr val="accent4">
                    <a:lumMod val="75000"/>
                  </a:schemeClr>
                </a:soli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lgerian" panose="04020705040A02060702" pitchFamily="82" charset="0"/>
              </a:rPr>
              <a:t>JAVASCRIPT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1EBDE7-B168-4439-8A18-521DDB6C5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7889" y="4828674"/>
            <a:ext cx="8676222" cy="1419725"/>
          </a:xfrm>
        </p:spPr>
        <p:txBody>
          <a:bodyPr/>
          <a:lstStyle/>
          <a:p>
            <a:endParaRPr lang="hy-AM" dirty="0"/>
          </a:p>
          <a:p>
            <a:endParaRPr lang="hy-AM" dirty="0"/>
          </a:p>
          <a:p>
            <a:r>
              <a:rPr lang="hy-AM" dirty="0"/>
              <a:t>Դաս։ 01 Ներածություն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22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JS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կոդը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HTML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էջին ավելացնելու եղանակները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A1DAADB-3562-4549-9DD1-E7BBC69668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914" y="1720517"/>
            <a:ext cx="6704172" cy="4439652"/>
          </a:xfrm>
        </p:spPr>
      </p:pic>
    </p:spTree>
    <p:extLst>
      <p:ext uri="{BB962C8B-B14F-4D97-AF65-F5344CB8AC3E}">
        <p14:creationId xmlns:p14="http://schemas.microsoft.com/office/powerpoint/2010/main" val="31765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Փոփոխականներ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(VAR, LET, CONST)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F2DA476-B9D4-4DBE-A781-DB77B8696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610" y="1311023"/>
            <a:ext cx="5250197" cy="5250197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C847FF-5B44-4CA3-834F-CE9B0F677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95" y="1311023"/>
            <a:ext cx="5250197" cy="52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Console/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ALert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/prompt/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</a:rPr>
              <a:t>comfirm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մեթոդներ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2" name="Объект 11">
            <a:extLst>
              <a:ext uri="{FF2B5EF4-FFF2-40B4-BE49-F238E27FC236}">
                <a16:creationId xmlns:a16="http://schemas.microsoft.com/office/drawing/2014/main" id="{2A59483F-D6E0-4F06-895A-1902E69CC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479" y="1580147"/>
            <a:ext cx="8369042" cy="4694510"/>
          </a:xfrm>
        </p:spPr>
      </p:pic>
    </p:spTree>
    <p:extLst>
      <p:ext uri="{BB962C8B-B14F-4D97-AF65-F5344CB8AC3E}">
        <p14:creationId xmlns:p14="http://schemas.microsoft.com/office/powerpoint/2010/main" val="275660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 dirty="0">
                <a:solidFill>
                  <a:schemeClr val="accent4">
                    <a:lumMod val="75000"/>
                  </a:schemeClr>
                </a:solidFill>
              </a:rPr>
              <a:t>պրիմիտիվ եվ բարդ տվյալների տիպեր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F720F3B3-3D8C-4407-96EE-49FBD1C2B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954" y="1379158"/>
            <a:ext cx="6616092" cy="5182063"/>
          </a:xfrm>
        </p:spPr>
      </p:pic>
    </p:spTree>
    <p:extLst>
      <p:ext uri="{BB962C8B-B14F-4D97-AF65-F5344CB8AC3E}">
        <p14:creationId xmlns:p14="http://schemas.microsoft.com/office/powerpoint/2010/main" val="99029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173E1-5FA3-4794-8B1E-BBDED365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55" y="296779"/>
            <a:ext cx="10649534" cy="1283368"/>
          </a:xfrm>
        </p:spPr>
        <p:txBody>
          <a:bodyPr/>
          <a:lstStyle/>
          <a:p>
            <a:r>
              <a:rPr lang="hy-AM" b="1">
                <a:solidFill>
                  <a:schemeClr val="accent4">
                    <a:lumMod val="75000"/>
                  </a:schemeClr>
                </a:solidFill>
              </a:rPr>
              <a:t>Տրամաբանական բլոկներ</a:t>
            </a: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DF5B626-42E0-4BC6-8222-278650100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895" y="1676400"/>
            <a:ext cx="7082003" cy="4721336"/>
          </a:xfrm>
        </p:spPr>
      </p:pic>
    </p:spTree>
    <p:extLst>
      <p:ext uri="{BB962C8B-B14F-4D97-AF65-F5344CB8AC3E}">
        <p14:creationId xmlns:p14="http://schemas.microsoft.com/office/powerpoint/2010/main" val="9756061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91</TotalTime>
  <Words>34</Words>
  <Application>Microsoft Office PowerPoint</Application>
  <PresentationFormat>Широкоэкранный</PresentationFormat>
  <Paragraphs>9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Algerian</vt:lpstr>
      <vt:lpstr>Arial</vt:lpstr>
      <vt:lpstr>Century Gothic</vt:lpstr>
      <vt:lpstr>Сетка</vt:lpstr>
      <vt:lpstr>JAVASCRIPT</vt:lpstr>
      <vt:lpstr>JS կոդը HTML էջին ավելացնելու եղանակները</vt:lpstr>
      <vt:lpstr>Փոփոխականներ (VAR, LET, CONST)</vt:lpstr>
      <vt:lpstr>Console/ALert/prompt/comfirm մեթոդներ</vt:lpstr>
      <vt:lpstr>պրիմիտիվ եվ բարդ տվյալների տիպեր</vt:lpstr>
      <vt:lpstr>Տրամաբանական բլոկներ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aram arakelyan</dc:creator>
  <cp:lastModifiedBy>aram arakelyan</cp:lastModifiedBy>
  <cp:revision>3</cp:revision>
  <dcterms:created xsi:type="dcterms:W3CDTF">2024-11-14T12:43:51Z</dcterms:created>
  <dcterms:modified xsi:type="dcterms:W3CDTF">2024-11-14T14:15:37Z</dcterms:modified>
</cp:coreProperties>
</file>