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</a:t>
            </a:r>
            <a:r>
              <a:rPr lang="en-US" dirty="0"/>
              <a:t>3</a:t>
            </a:r>
            <a:r>
              <a:rPr lang="hy-AM" dirty="0"/>
              <a:t> Զանգվածներ եվ Մեթոդներ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pop, push, shift</a:t>
            </a:r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, unshift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6" y="870012"/>
            <a:ext cx="11713155" cy="5761606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.map() .filter() .reduce()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2" y="870012"/>
            <a:ext cx="11713157" cy="5761606"/>
          </a:xfrm>
        </p:spPr>
      </p:pic>
    </p:spTree>
    <p:extLst>
      <p:ext uri="{BB962C8B-B14F-4D97-AF65-F5344CB8AC3E}">
        <p14:creationId xmlns:p14="http://schemas.microsoft.com/office/powerpoint/2010/main" val="385412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.foreach(), .find(),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indexof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findindex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3" y="870012"/>
            <a:ext cx="11713155" cy="5761606"/>
          </a:xfrm>
        </p:spPr>
      </p:pic>
    </p:spTree>
    <p:extLst>
      <p:ext uri="{BB962C8B-B14F-4D97-AF65-F5344CB8AC3E}">
        <p14:creationId xmlns:p14="http://schemas.microsoft.com/office/powerpoint/2010/main" val="256892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.some(), .every(), .includes()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3" y="870012"/>
            <a:ext cx="11713155" cy="5761605"/>
          </a:xfrm>
        </p:spPr>
      </p:pic>
    </p:spTree>
    <p:extLst>
      <p:ext uri="{BB962C8B-B14F-4D97-AF65-F5344CB8AC3E}">
        <p14:creationId xmlns:p14="http://schemas.microsoft.com/office/powerpoint/2010/main" val="367082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.sort(), .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concat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(), .reverse()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4" y="870012"/>
            <a:ext cx="11713153" cy="5761605"/>
          </a:xfrm>
        </p:spPr>
      </p:pic>
    </p:spTree>
    <p:extLst>
      <p:ext uri="{BB962C8B-B14F-4D97-AF65-F5344CB8AC3E}">
        <p14:creationId xmlns:p14="http://schemas.microsoft.com/office/powerpoint/2010/main" val="1479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.slice()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423" y="870012"/>
            <a:ext cx="11713153" cy="5691208"/>
          </a:xfrm>
        </p:spPr>
      </p:pic>
    </p:spTree>
    <p:extLst>
      <p:ext uri="{BB962C8B-B14F-4D97-AF65-F5344CB8AC3E}">
        <p14:creationId xmlns:p14="http://schemas.microsoft.com/office/powerpoint/2010/main" val="235904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80"/>
            <a:ext cx="10649534" cy="57323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accent4">
                    <a:lumMod val="75000"/>
                  </a:schemeClr>
                </a:solidFill>
              </a:rPr>
              <a:t>.splice()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9E1E6642-7ADC-45D3-ADC8-09EB9A2C2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055" y="870011"/>
            <a:ext cx="11713156" cy="5761607"/>
          </a:xfrm>
        </p:spPr>
      </p:pic>
    </p:spTree>
    <p:extLst>
      <p:ext uri="{BB962C8B-B14F-4D97-AF65-F5344CB8AC3E}">
        <p14:creationId xmlns:p14="http://schemas.microsoft.com/office/powerpoint/2010/main" val="2810562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555</TotalTime>
  <Words>60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Algerian</vt:lpstr>
      <vt:lpstr>Arial</vt:lpstr>
      <vt:lpstr>Century Gothic</vt:lpstr>
      <vt:lpstr>Сетка</vt:lpstr>
      <vt:lpstr>JAVASCRIPT</vt:lpstr>
      <vt:lpstr>pop, push, shift, unshift</vt:lpstr>
      <vt:lpstr>.map() .filter() .reduce()</vt:lpstr>
      <vt:lpstr>.foreach(), .find(), .indexof(), .findindex()</vt:lpstr>
      <vt:lpstr>.some(), .every(), .includes()</vt:lpstr>
      <vt:lpstr>.sort(), .concat(), .reverse()</vt:lpstr>
      <vt:lpstr>.slice()</vt:lpstr>
      <vt:lpstr>.splice()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20</cp:revision>
  <dcterms:created xsi:type="dcterms:W3CDTF">2024-11-14T12:43:51Z</dcterms:created>
  <dcterms:modified xsi:type="dcterms:W3CDTF">2024-11-21T13:51:17Z</dcterms:modified>
</cp:coreProperties>
</file>