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E3B8FE-1D2D-49AE-BFC8-FB35E95B8F7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E3B8FE-1D2D-49AE-BFC8-FB35E95B8F7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88E9-3007-4D11-A4F0-4D2FF99F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3" y="609601"/>
            <a:ext cx="11197389" cy="3200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ln w="3175" cmpd="sng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JAVASCRIPT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EBDE7-B168-4439-8A18-521DDB6C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28674"/>
            <a:ext cx="8676222" cy="1419725"/>
          </a:xfrm>
        </p:spPr>
        <p:txBody>
          <a:bodyPr/>
          <a:lstStyle/>
          <a:p>
            <a:endParaRPr lang="hy-AM" dirty="0"/>
          </a:p>
          <a:p>
            <a:endParaRPr lang="hy-AM" dirty="0"/>
          </a:p>
          <a:p>
            <a:r>
              <a:rPr lang="hy-AM" dirty="0"/>
              <a:t>Դաս։ 0</a:t>
            </a:r>
            <a:r>
              <a:rPr lang="ru-RU" dirty="0"/>
              <a:t>2</a:t>
            </a:r>
            <a:r>
              <a:rPr lang="hy-AM" dirty="0"/>
              <a:t> Ցիկլեր և ֆունկցիաներ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Js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ցիկլների տեսակները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2" y="870012"/>
            <a:ext cx="11713157" cy="5761607"/>
          </a:xfrm>
        </p:spPr>
      </p:pic>
    </p:spTree>
    <p:extLst>
      <p:ext uri="{BB962C8B-B14F-4D97-AF65-F5344CB8AC3E}">
        <p14:creationId xmlns:p14="http://schemas.microsoft.com/office/powerpoint/2010/main" val="31765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while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ցիկլեր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422" y="870012"/>
            <a:ext cx="11713157" cy="5761606"/>
          </a:xfrm>
        </p:spPr>
      </p:pic>
    </p:spTree>
    <p:extLst>
      <p:ext uri="{BB962C8B-B14F-4D97-AF65-F5344CB8AC3E}">
        <p14:creationId xmlns:p14="http://schemas.microsoft.com/office/powerpoint/2010/main" val="75044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4" y="296780"/>
            <a:ext cx="11709523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for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ցիկլեր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423" y="870012"/>
            <a:ext cx="11713155" cy="5761606"/>
          </a:xfrm>
        </p:spPr>
      </p:pic>
    </p:spTree>
    <p:extLst>
      <p:ext uri="{BB962C8B-B14F-4D97-AF65-F5344CB8AC3E}">
        <p14:creationId xmlns:p14="http://schemas.microsoft.com/office/powerpoint/2010/main" val="3602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4" y="296780"/>
            <a:ext cx="11709523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do while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ցիկլեր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423" y="870012"/>
            <a:ext cx="11713155" cy="5761605"/>
          </a:xfrm>
        </p:spPr>
      </p:pic>
    </p:spTree>
    <p:extLst>
      <p:ext uri="{BB962C8B-B14F-4D97-AF65-F5344CB8AC3E}">
        <p14:creationId xmlns:p14="http://schemas.microsoft.com/office/powerpoint/2010/main" val="125092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4" y="296780"/>
            <a:ext cx="11709523" cy="573232"/>
          </a:xfrm>
        </p:spPr>
        <p:txBody>
          <a:bodyPr>
            <a:normAutofit fontScale="90000"/>
          </a:bodyPr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ֆունկցիա, անանուն ֆունկցիա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424" y="870012"/>
            <a:ext cx="11713153" cy="5761605"/>
          </a:xfrm>
        </p:spPr>
      </p:pic>
    </p:spTree>
    <p:extLst>
      <p:ext uri="{BB962C8B-B14F-4D97-AF65-F5344CB8AC3E}">
        <p14:creationId xmlns:p14="http://schemas.microsoft.com/office/powerpoint/2010/main" val="375216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4" y="296780"/>
            <a:ext cx="11709523" cy="573232"/>
          </a:xfrm>
        </p:spPr>
        <p:txBody>
          <a:bodyPr>
            <a:normAutofit fontScale="90000"/>
          </a:bodyPr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ռեկուրսիվ ֆունկցիա, անմիջապես կանչվող ֆունկցիա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424" y="870012"/>
            <a:ext cx="11713153" cy="5761604"/>
          </a:xfrm>
        </p:spPr>
      </p:pic>
    </p:spTree>
    <p:extLst>
      <p:ext uri="{BB962C8B-B14F-4D97-AF65-F5344CB8AC3E}">
        <p14:creationId xmlns:p14="http://schemas.microsoft.com/office/powerpoint/2010/main" val="422591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4" y="296780"/>
            <a:ext cx="11709523" cy="573232"/>
          </a:xfrm>
        </p:spPr>
        <p:txBody>
          <a:bodyPr>
            <a:normAutofit fontScale="90000"/>
          </a:bodyPr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Ֆակտորիալ և ֆիբոնաչիի հաջորդականություն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425" y="870012"/>
            <a:ext cx="11713151" cy="5761604"/>
          </a:xfrm>
        </p:spPr>
      </p:pic>
    </p:spTree>
    <p:extLst>
      <p:ext uri="{BB962C8B-B14F-4D97-AF65-F5344CB8AC3E}">
        <p14:creationId xmlns:p14="http://schemas.microsoft.com/office/powerpoint/2010/main" val="574271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344</TotalTime>
  <Words>32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Algerian</vt:lpstr>
      <vt:lpstr>Arial</vt:lpstr>
      <vt:lpstr>Century Gothic</vt:lpstr>
      <vt:lpstr>Сетка</vt:lpstr>
      <vt:lpstr>JAVASCRIPT</vt:lpstr>
      <vt:lpstr>Js ցիկլների տեսակները</vt:lpstr>
      <vt:lpstr>while ցիկլեր</vt:lpstr>
      <vt:lpstr>for ցիկլեր</vt:lpstr>
      <vt:lpstr>do while ցիկլեր</vt:lpstr>
      <vt:lpstr>ֆունկցիա, անանուն ֆունկցիա</vt:lpstr>
      <vt:lpstr>ռեկուրսիվ ֆունկցիա, անմիջապես կանչվող ֆունկցիա</vt:lpstr>
      <vt:lpstr>Ֆակտորիալ և ֆիբոնաչիի հաջորդականություն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aram arakelyan</dc:creator>
  <cp:lastModifiedBy>aram arakelyan</cp:lastModifiedBy>
  <cp:revision>17</cp:revision>
  <dcterms:created xsi:type="dcterms:W3CDTF">2024-11-14T12:43:51Z</dcterms:created>
  <dcterms:modified xsi:type="dcterms:W3CDTF">2024-11-19T12:58:24Z</dcterms:modified>
</cp:coreProperties>
</file>