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86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F4BE-432D-49F5-A013-508C73314CA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8D39-0FDD-4F5C-9954-5E97FCD1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Flexbox</a:t>
            </a:r>
            <a:r>
              <a:rPr lang="en-US" dirty="0"/>
              <a:t>-</a:t>
            </a:r>
            <a:r>
              <a:rPr lang="hy-AM" dirty="0"/>
              <a:t>ը (կարճ՝ </a:t>
            </a:r>
            <a:r>
              <a:rPr lang="en-US" b="1" dirty="0"/>
              <a:t>Flex</a:t>
            </a:r>
            <a:r>
              <a:rPr lang="en-US" dirty="0"/>
              <a:t>) </a:t>
            </a:r>
            <a:r>
              <a:rPr lang="hy-AM" dirty="0"/>
              <a:t>հիմնականում օգտագործվում է էլեմենտների համար, որոնք դասավորված են մեկ ուղղությամբ՝ տողերով կամ սյուներով: Այս տեխնոլոգիայի վրա սկսել են աշխատել դեռ 2009 թվականից։ 2012թ․ ին ցուցադրվել է արդեն պատրաստի տարբերակը, իսկ 2015թ․ ից արդեն հասանելի է եղել գրեթե բոլոր բրաուզերներում։</a:t>
            </a:r>
            <a:endParaRPr lang="en-US" dirty="0"/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ապահովում է ավելի մեծ ճկունություն, երբ մենք աշխատում ենք էլեմենտների դասավորության հետ: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լուծում է շատ խնդիրներ, որոնք առաջանում են, երբ անհրաժեշտ է ճկունորեն կարգավորել տարրերի դիրքը և չափը:</a:t>
            </a:r>
            <a:endParaRPr lang="hy-AM" b="0" dirty="0">
              <a:effectLst/>
            </a:endParaRPr>
          </a:p>
          <a:p>
            <a:pPr rtl="0"/>
            <a:br>
              <a:rPr lang="hy-AM" b="0" dirty="0">
                <a:effectLst/>
              </a:rPr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հարմար է այն դեպքերի համար, երբ անհրաժեշտ է դասավորել էլեմենտները միայն մեկ ուղղությամբ՝ կամ տողերով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row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կամ սյուներով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column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Այն թույլ է տալիս.</a:t>
            </a:r>
            <a:endParaRPr lang="hy-AM" b="0" dirty="0">
              <a:effectLst/>
            </a:endParaRPr>
          </a:p>
          <a:p>
            <a:pPr rtl="0" fontAlgn="base"/>
            <a:br>
              <a:rPr lang="hy-AM" b="0" dirty="0">
                <a:effectLst/>
              </a:rPr>
            </a:b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Վերահսկել էլեմենտների չափսերը.</a:t>
            </a:r>
          </a:p>
          <a:p>
            <a:pPr rtl="0" fontAlgn="base"/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Ավտոմատ լրացնել ազատ տարածքը.</a:t>
            </a:r>
          </a:p>
          <a:p>
            <a:pPr rtl="0" fontAlgn="base"/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Դասավորել էլեմենտները հավասարապես կամ ճկուն կերպով: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2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24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6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2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8303-1B9B-4884-B376-EFE699DFA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1F8EA5-E321-4CFD-8722-2F9A928E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56F54-A143-435E-A57B-86937AE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7FCE7-BA66-4CDB-BBFD-0F5DD4B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8F5A8-A341-4F87-9448-E7EBC46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9482B-DA8E-4038-9EDD-5DA466A2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36B1F-1685-4779-BEDF-87358A38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0602B-862C-41E3-BF5D-40A5471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E64E8-EF04-4D9B-ABE1-507039F1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B77AE-E8F0-43BB-A433-B7CC8671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D7227A-E5DD-4DCB-8F29-24FB11BF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E5FC4-B7A2-45D5-83F4-59F9D2C0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A2469-89D0-467B-9E94-BEA7D28E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67179-FC52-4982-BD9A-E4F0FDE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EE40A-278A-424B-8EB7-6E84C491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9A831-D028-440C-9F0C-340A1FB5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6FCCA-CABD-4EEF-A96D-BD88C00F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D5471-1E01-459B-AA7E-3B1CDB1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12825-488C-4236-9B28-2B82221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1497E-BA8C-43A8-8A0A-43776C53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DB1A2-CB8D-4988-B660-52E296F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530F2-2DD8-49A0-85E4-4B2F5F11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0C6A4-2D76-4EAE-9626-42E57C9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DC798-4196-4693-89C6-FE3A5BF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B4B8D-C9D2-4362-A7A8-4540CEE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6165-3690-42DF-B2BA-27842E7D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0C30F-0BFF-4B73-BF3B-3DF5F0680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344F93-E932-4614-974F-D925632A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3DAC5-AA51-4506-8472-9537CAB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70261-D9B7-4115-9477-4A25FC7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5EC9-9E50-4872-AF8C-F108CF7A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26295-45B5-437D-AF69-0F97C860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E8895-7A8C-466E-BA20-E5EE954B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96D70-42D2-4794-8DF5-D4FFF635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AD6DE7-ED61-4687-A3E4-C37ED066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6BE10E-D0E4-4F13-871B-CFF9BF56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99ABB-C694-4563-80C4-AF59E02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F37DDB-139C-4AFB-8EF7-D9F33891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26BBDF-AEDF-44C1-9234-AEE4C967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EFD9D-AD21-4EC9-B5CB-A101D784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D7A81F-9A2A-4855-B352-E021A37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6C4196-2D48-427F-825D-767E7EB0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D9CAC8-74E7-46DB-A4D2-2FB1C45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81CC9-786A-4F22-AE5E-F08440A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5F47C0-3DCE-4BB9-B397-C08F7062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D16AF3-163E-44B2-87CE-9DEC7BC4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84B89-A99C-4B0D-AE5C-55C31FB0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8E332-7BD2-4E64-AE76-EC85E2E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71E17-ED6F-4C57-8EDB-7973275D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62874-E2B1-429F-BD22-A9CA2A7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39EB-C9A2-40B3-B27C-5C6EA3F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FA04-CCDA-490E-8575-56BA9DB9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D0B4-51DD-40BD-9F50-EC726A1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E15C26-9C1E-4098-83D4-50EEB6EE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6FDD1A-E138-4280-BBA3-52E9C7D0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59E43-99D6-4A79-825A-C21484AA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E0CFC-A1E6-45C6-A8E7-7C50CE7A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C12BB-C057-4318-8B3F-0466A10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AB65-D372-4732-B36A-68EB8EB4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EDC36-EFD5-4C1F-AB65-CE8079F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88004-4238-4941-BEB8-24771A4A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F457E-DF82-4439-8200-4833F64C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F42A6-3A02-4CF5-8E77-7E690488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9519-37AB-4326-B28E-D2A96676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48865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Flexbox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A633-D38B-4103-9730-414ED001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4441"/>
            <a:ext cx="9144000" cy="694678"/>
          </a:xfrm>
        </p:spPr>
        <p:txBody>
          <a:bodyPr>
            <a:normAutofit lnSpcReduction="10000"/>
          </a:bodyPr>
          <a:lstStyle/>
          <a:p>
            <a:r>
              <a:rPr lang="hy-AM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Դաս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87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grow – Flex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shink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D4F35FD-C36F-41C4-8F84-ECD3183CEA06}"/>
              </a:ext>
            </a:extLst>
          </p:cNvPr>
          <p:cNvSpPr txBox="1">
            <a:spLocks/>
          </p:cNvSpPr>
          <p:nvPr/>
        </p:nvSpPr>
        <p:spPr>
          <a:xfrm>
            <a:off x="414617" y="1825625"/>
            <a:ext cx="454120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flex-grow:</a:t>
            </a:r>
            <a:r>
              <a:rPr lang="en-US" sz="2000" dirty="0"/>
              <a:t> </a:t>
            </a:r>
            <a:r>
              <a:rPr lang="hy-AM" sz="2000" dirty="0"/>
              <a:t>հատկությունը սահմանում է, թե որքան պետք է տեգն աճի իր հարևանների համեմատ՝ եթե ազատ տարածք կա </a:t>
            </a:r>
            <a:r>
              <a:rPr lang="en-US" sz="2000" b="1" dirty="0"/>
              <a:t>flex-container</a:t>
            </a:r>
            <a:r>
              <a:rPr lang="en-US" sz="2000" dirty="0"/>
              <a:t>-</a:t>
            </a:r>
            <a:r>
              <a:rPr lang="hy-AM" sz="2000" dirty="0"/>
              <a:t>ում։ Այս հատկությունը ընդունում է դրական թվային արժեք, որը ցույց է տալիս աճելու գործակիցը։</a:t>
            </a:r>
            <a:endParaRPr lang="hy-AM" sz="1200" dirty="0"/>
          </a:p>
          <a:p>
            <a:br>
              <a:rPr lang="hy-AM" sz="1200" dirty="0"/>
            </a:br>
            <a:r>
              <a:rPr lang="en-US" sz="2000" b="1" dirty="0"/>
              <a:t>flex-shrink:</a:t>
            </a:r>
            <a:r>
              <a:rPr lang="en-US" sz="2000" dirty="0"/>
              <a:t> </a:t>
            </a:r>
            <a:r>
              <a:rPr lang="hy-AM" sz="2000" dirty="0"/>
              <a:t>հատկությունը թույլ է տալիս որոշել, թե որքան պետք է փոքրանա տարրը, երբ կոնտեյներում տեղը քիչ է։ Այս հատկությունը նույնպես ընդունում է թվային արժեք: Եթե այն մեծ է, տարրը ավելի շատ կպակասի:</a:t>
            </a:r>
            <a:br>
              <a:rPr lang="hy-AM" sz="1200" dirty="0"/>
            </a:br>
            <a:endParaRPr lang="hy-AM" sz="1200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948992A5-C1B1-4CCD-A491-71A01708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75" y="1894999"/>
            <a:ext cx="6397625" cy="4212590"/>
          </a:xfrm>
        </p:spPr>
      </p:pic>
    </p:spTree>
    <p:extLst>
      <p:ext uri="{BB962C8B-B14F-4D97-AF65-F5344CB8AC3E}">
        <p14:creationId xmlns:p14="http://schemas.microsoft.com/office/powerpoint/2010/main" val="52677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basis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11303250" cy="975069"/>
          </a:xfrm>
        </p:spPr>
        <p:txBody>
          <a:bodyPr>
            <a:normAutofit/>
          </a:bodyPr>
          <a:lstStyle/>
          <a:p>
            <a:r>
              <a:rPr lang="en-US" sz="2000" b="1" dirty="0"/>
              <a:t>flex-basis:</a:t>
            </a:r>
            <a:r>
              <a:rPr lang="en-US" sz="2000" dirty="0"/>
              <a:t> </a:t>
            </a:r>
            <a:r>
              <a:rPr lang="hy-AM" sz="2000" dirty="0"/>
              <a:t>հատկությունը սահմանում է, թե որքա՞ն տարածք պետք է սկզբում զբաղեցնի տարրը մինչև նրա մեծացումը կամ փոքրացումը։ Այն գործնականում աշխատում է որպես տարրի սկզբնական չափի սահմանիչ։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AB654-7EE5-4A03-A5E1-95D0B4A1F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5" y="2800694"/>
            <a:ext cx="10351912" cy="369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6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Flex </a:t>
            </a:r>
            <a:r>
              <a:rPr lang="hy-AM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Заголовки)"/>
              </a:rPr>
              <a:t>կարճ գրառում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 (Заголовки)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11303250" cy="11997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flex: </a:t>
            </a:r>
            <a:r>
              <a:rPr lang="hy-AM" dirty="0"/>
              <a:t>կարճ գրառումն է, որը միավորում է երեք հատկությունները՝ </a:t>
            </a:r>
            <a:r>
              <a:rPr lang="en-US" dirty="0"/>
              <a:t>flex-grow, flex-shrink </a:t>
            </a:r>
            <a:r>
              <a:rPr lang="hy-AM" dirty="0"/>
              <a:t>և </a:t>
            </a:r>
            <a:r>
              <a:rPr lang="en-US" dirty="0"/>
              <a:t>flex-basis-</a:t>
            </a:r>
            <a:r>
              <a:rPr lang="hy-AM" dirty="0"/>
              <a:t>ը:</a:t>
            </a:r>
          </a:p>
          <a:p>
            <a:pPr marL="0" indent="0">
              <a:buNone/>
            </a:pPr>
            <a:br>
              <a:rPr lang="hy-AM" dirty="0"/>
            </a:b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5CB06-49A5-4AFA-8FDA-243ACC91B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17" y="2425522"/>
            <a:ext cx="11066183" cy="1058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150F1-DB61-40AF-847D-C89345F76ED1}"/>
              </a:ext>
            </a:extLst>
          </p:cNvPr>
          <p:cNvSpPr txBox="1"/>
          <p:nvPr/>
        </p:nvSpPr>
        <p:spPr>
          <a:xfrm>
            <a:off x="414617" y="3793067"/>
            <a:ext cx="1106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Այս դեպքում տարրը կունենա </a:t>
            </a:r>
            <a:r>
              <a:rPr lang="en-US" b="1" dirty="0"/>
              <a:t>flex-grow</a:t>
            </a:r>
            <a:r>
              <a:rPr lang="en-US" dirty="0"/>
              <a:t>: 1, </a:t>
            </a:r>
            <a:r>
              <a:rPr lang="en-US" b="1" dirty="0"/>
              <a:t>flex-shrink</a:t>
            </a:r>
            <a:r>
              <a:rPr lang="en-US" dirty="0"/>
              <a:t>: 0 </a:t>
            </a:r>
            <a:r>
              <a:rPr lang="hy-AM" dirty="0"/>
              <a:t>և </a:t>
            </a:r>
            <a:r>
              <a:rPr lang="en-US" b="1" dirty="0"/>
              <a:t>flex-basis</a:t>
            </a:r>
            <a:r>
              <a:rPr lang="en-US" dirty="0"/>
              <a:t>: </a:t>
            </a:r>
            <a:r>
              <a:rPr lang="en-US" dirty="0" err="1"/>
              <a:t>100px</a:t>
            </a:r>
            <a:r>
              <a:rPr lang="en-US" dirty="0"/>
              <a:t>։</a:t>
            </a:r>
          </a:p>
          <a:p>
            <a:r>
              <a:rPr lang="en-US" dirty="0"/>
              <a:t>1 — </a:t>
            </a:r>
            <a:r>
              <a:rPr lang="hy-AM" dirty="0"/>
              <a:t>տարրը աճում է ազատ տարածքի 1 մասով։</a:t>
            </a:r>
          </a:p>
          <a:p>
            <a:r>
              <a:rPr lang="hy-AM" dirty="0"/>
              <a:t>0 — տարրը չի փոքրանում, եթե տարածքը փոքրանում է։</a:t>
            </a:r>
          </a:p>
          <a:p>
            <a:r>
              <a:rPr lang="hy-AM" dirty="0"/>
              <a:t>100</a:t>
            </a:r>
            <a:r>
              <a:rPr lang="en-US" dirty="0"/>
              <a:t>px — </a:t>
            </a:r>
            <a:r>
              <a:rPr lang="hy-AM" dirty="0"/>
              <a:t>տարրի նախնական չափսը 100</a:t>
            </a:r>
            <a:r>
              <a:rPr lang="en-US" dirty="0"/>
              <a:t>px </a:t>
            </a:r>
            <a:r>
              <a:rPr lang="hy-AM" dirty="0"/>
              <a:t>է։</a:t>
            </a:r>
          </a:p>
          <a:p>
            <a:br>
              <a:rPr lang="hy-AM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7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order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6"/>
            <a:ext cx="11303250" cy="230610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order</a:t>
            </a:r>
            <a:r>
              <a:rPr lang="en-US" dirty="0"/>
              <a:t> </a:t>
            </a:r>
            <a:r>
              <a:rPr lang="hy-AM" dirty="0"/>
              <a:t>հատկությունը թույլ է տալիս վերահսկել տարրերի հերթականությունը՝ անկախ նրանից, թե նրանք որ հերթականությամբ են գրված </a:t>
            </a:r>
            <a:r>
              <a:rPr lang="en-US" dirty="0"/>
              <a:t>HTML-</a:t>
            </a:r>
            <a:r>
              <a:rPr lang="hy-AM" dirty="0"/>
              <a:t>ում։</a:t>
            </a:r>
          </a:p>
          <a:p>
            <a:r>
              <a:rPr lang="en-US" b="1" dirty="0"/>
              <a:t>order</a:t>
            </a:r>
            <a:r>
              <a:rPr lang="en-US" dirty="0"/>
              <a:t>-</a:t>
            </a:r>
            <a:r>
              <a:rPr lang="hy-AM" dirty="0"/>
              <a:t>ի արժեքը ըստ լռելյայն կարգի 0 է։ Ավելի փոքր արժեքները նշանակում են ավելի վաղ, ավելի մեծ արժեքները՝ ավելի ուշ ցուցադրում: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D3B1-463D-40F3-B8E9-33279689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4211461"/>
            <a:ext cx="119538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093918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F306BA-631E-4083-B723-D1084A836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7" y="1690688"/>
            <a:ext cx="8288262" cy="4351338"/>
          </a:xfrm>
        </p:spPr>
      </p:pic>
    </p:spTree>
    <p:extLst>
      <p:ext uri="{BB962C8B-B14F-4D97-AF65-F5344CB8AC3E}">
        <p14:creationId xmlns:p14="http://schemas.microsoft.com/office/powerpoint/2010/main" val="33603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0939183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container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34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display: flex 						* display: inline-flex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B317E4-5EC2-4225-885F-D47113E8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80" y="2369079"/>
            <a:ext cx="899285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direction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2AED12A-354F-49ED-9AFA-C09BDD37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flex-direction: row;</a:t>
            </a:r>
          </a:p>
          <a:p>
            <a:r>
              <a:rPr lang="en-US" dirty="0"/>
              <a:t>flex-direction: row-reverse;</a:t>
            </a:r>
          </a:p>
          <a:p>
            <a:r>
              <a:rPr lang="en-US" dirty="0"/>
              <a:t>flex-direction: column;</a:t>
            </a:r>
          </a:p>
          <a:p>
            <a:r>
              <a:rPr lang="en-US" dirty="0"/>
              <a:t>flex-direction: column-reverse;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D2EDDA37-EA3F-45B3-9F18-B310DB18B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4" y="1690688"/>
            <a:ext cx="5858933" cy="2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 wrap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1130325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flex-wrap: wrap;</a:t>
            </a:r>
          </a:p>
          <a:p>
            <a:pPr marL="0" indent="0">
              <a:buNone/>
            </a:pPr>
            <a:r>
              <a:rPr lang="en-US" dirty="0"/>
              <a:t>flex-wrap: </a:t>
            </a:r>
            <a:r>
              <a:rPr lang="en-US" dirty="0" err="1"/>
              <a:t>nowrap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flex-wrap: wrap-reverse;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flex-flow: row wrap;</a:t>
            </a:r>
          </a:p>
          <a:p>
            <a:pPr marL="0" indent="0">
              <a:buNone/>
            </a:pPr>
            <a:r>
              <a:rPr lang="en-US" dirty="0"/>
              <a:t>flex-flow: column wrap-reverse;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F7D75D-60A7-4CEE-A497-55117AA3F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06" y="1825625"/>
            <a:ext cx="5041194" cy="44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justify-content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4541205" cy="4667250"/>
          </a:xfrm>
        </p:spPr>
        <p:txBody>
          <a:bodyPr>
            <a:normAutofit/>
          </a:bodyPr>
          <a:lstStyle/>
          <a:p>
            <a:r>
              <a:rPr lang="en-US" sz="1500" b="1" dirty="0"/>
              <a:t>justify-content</a:t>
            </a:r>
            <a:r>
              <a:rPr lang="en-US" sz="1500" dirty="0"/>
              <a:t> - </a:t>
            </a:r>
            <a:r>
              <a:rPr lang="hy-AM" sz="1500" dirty="0"/>
              <a:t>Սահմանում է, թե ինչպես պետք է տարրերը տարածվեն գլխավոր առանցքի ուղղությամբ (հորիզոնական, եթե </a:t>
            </a:r>
            <a:r>
              <a:rPr lang="en-US" sz="1500" b="1" dirty="0"/>
              <a:t>row</a:t>
            </a:r>
            <a:r>
              <a:rPr lang="en-US" sz="1500" dirty="0"/>
              <a:t>, </a:t>
            </a:r>
            <a:r>
              <a:rPr lang="hy-AM" sz="1500" dirty="0"/>
              <a:t>կամ ուղղահայաց, եթե </a:t>
            </a:r>
            <a:r>
              <a:rPr lang="en-US" sz="1500" b="1" dirty="0"/>
              <a:t>column</a:t>
            </a:r>
            <a:r>
              <a:rPr lang="en-US" sz="1500" dirty="0"/>
              <a:t>):</a:t>
            </a:r>
          </a:p>
          <a:p>
            <a:r>
              <a:rPr lang="en-US" sz="1500" b="1" dirty="0"/>
              <a:t>flex-start:</a:t>
            </a:r>
            <a:r>
              <a:rPr lang="en-US" sz="1500" dirty="0"/>
              <a:t> </a:t>
            </a:r>
            <a:r>
              <a:rPr lang="hy-AM" sz="1500" dirty="0"/>
              <a:t>Տարրերը դասավորվում են սկիզբից:</a:t>
            </a:r>
          </a:p>
          <a:p>
            <a:r>
              <a:rPr lang="en-US" sz="1500" b="1" dirty="0"/>
              <a:t>flex-end:</a:t>
            </a:r>
            <a:r>
              <a:rPr lang="en-US" sz="1500" dirty="0"/>
              <a:t> </a:t>
            </a:r>
            <a:r>
              <a:rPr lang="hy-AM" sz="1500" dirty="0"/>
              <a:t>Տարրերը դասավորվում են վերջից:</a:t>
            </a:r>
          </a:p>
          <a:p>
            <a:r>
              <a:rPr lang="en-US" sz="1500" b="1" dirty="0"/>
              <a:t>center:</a:t>
            </a:r>
            <a:r>
              <a:rPr lang="en-US" sz="1500" dirty="0"/>
              <a:t> </a:t>
            </a:r>
            <a:r>
              <a:rPr lang="hy-AM" sz="1500" dirty="0"/>
              <a:t>Տարրերը դասավորվում են կենտրոնում:</a:t>
            </a:r>
          </a:p>
          <a:p>
            <a:r>
              <a:rPr lang="en-US" sz="1500" b="1" dirty="0"/>
              <a:t>space-between:</a:t>
            </a:r>
            <a:r>
              <a:rPr lang="en-US" sz="1500" dirty="0"/>
              <a:t> </a:t>
            </a:r>
            <a:r>
              <a:rPr lang="hy-AM" sz="1500" dirty="0"/>
              <a:t>Տարրերի միջև հավասար տարածություն է սահմանվում, իսկ առաջին և վերջին տարրերը տեղակայվում են եզրերի մոտ:</a:t>
            </a:r>
          </a:p>
          <a:p>
            <a:r>
              <a:rPr lang="en-US" sz="1500" b="1" dirty="0"/>
              <a:t>space-around:</a:t>
            </a:r>
            <a:r>
              <a:rPr lang="en-US" sz="1500" dirty="0"/>
              <a:t> </a:t>
            </a:r>
            <a:r>
              <a:rPr lang="hy-AM" sz="1500" dirty="0"/>
              <a:t>Տարրերի միջև հավասար տարածություն է սահմանվում, իսկ եզրերի միջև՝ սահմանվում տարածության կեսը:</a:t>
            </a:r>
          </a:p>
          <a:p>
            <a:r>
              <a:rPr lang="en-US" sz="1500" b="1" dirty="0"/>
              <a:t>space-evenly:</a:t>
            </a:r>
            <a:r>
              <a:rPr lang="en-US" sz="1500" dirty="0"/>
              <a:t> </a:t>
            </a:r>
            <a:r>
              <a:rPr lang="hy-AM" sz="1500" dirty="0"/>
              <a:t>Տարրերի միջև հավասար տարածություն է սահմանվում, ներառյալ նաև եզրերը: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24D8C2-7B8B-41F7-927C-E69487999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09" y="266700"/>
            <a:ext cx="40576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align-items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9C21-E689-4F19-B85B-50EF8AA9D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17" y="1825625"/>
            <a:ext cx="4541205" cy="4667250"/>
          </a:xfrm>
        </p:spPr>
        <p:txBody>
          <a:bodyPr>
            <a:normAutofit/>
          </a:bodyPr>
          <a:lstStyle/>
          <a:p>
            <a:r>
              <a:rPr lang="en-US" sz="1800" b="1" dirty="0"/>
              <a:t>align-items</a:t>
            </a:r>
            <a:r>
              <a:rPr lang="en-US" sz="1800" dirty="0"/>
              <a:t> - </a:t>
            </a:r>
            <a:r>
              <a:rPr lang="hy-AM" sz="1800" dirty="0"/>
              <a:t>Սահմանում է, թե ինչպես պետք է տարրերը տարածվեն գլխավոր առանցքի ուղղությամբ (հորիզոնական, եթե </a:t>
            </a:r>
            <a:r>
              <a:rPr lang="en-US" sz="1800" b="1" dirty="0"/>
              <a:t>column</a:t>
            </a:r>
            <a:r>
              <a:rPr lang="en-US" sz="1800" dirty="0"/>
              <a:t>, </a:t>
            </a:r>
            <a:r>
              <a:rPr lang="hy-AM" sz="1800" dirty="0"/>
              <a:t>կամ ուղղահայաց, եթե </a:t>
            </a:r>
            <a:r>
              <a:rPr lang="en-US" sz="1800" b="1" dirty="0"/>
              <a:t>row</a:t>
            </a:r>
            <a:r>
              <a:rPr lang="en-US" sz="1800" dirty="0"/>
              <a:t>): stretch by default</a:t>
            </a:r>
          </a:p>
          <a:p>
            <a:r>
              <a:rPr lang="en-US" sz="1800" b="1" dirty="0"/>
              <a:t>flex-start: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վերևում:</a:t>
            </a:r>
          </a:p>
          <a:p>
            <a:r>
              <a:rPr lang="en-US" sz="1800" b="1" dirty="0"/>
              <a:t>flex-end: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ներքևում:</a:t>
            </a:r>
          </a:p>
          <a:p>
            <a:r>
              <a:rPr lang="en-US" sz="1800" b="1" dirty="0"/>
              <a:t>center: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կենտրոնում:</a:t>
            </a:r>
          </a:p>
          <a:p>
            <a:r>
              <a:rPr lang="en-US" sz="1800" b="1" dirty="0"/>
              <a:t>stretch:</a:t>
            </a:r>
            <a:r>
              <a:rPr lang="en-US" sz="1800" dirty="0"/>
              <a:t> </a:t>
            </a:r>
            <a:r>
              <a:rPr lang="hy-AM" sz="1800" dirty="0"/>
              <a:t>Տարրերը զբաղեցնում են ողջ հասանելի բարձրությունը:</a:t>
            </a:r>
          </a:p>
          <a:p>
            <a:r>
              <a:rPr lang="en-US" sz="1800" b="1" dirty="0"/>
              <a:t>baseline: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ըստ բազային դիրքի: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A24BB2-A120-4D7C-AF59-46147DF76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511" y="843186"/>
            <a:ext cx="6096000" cy="58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04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align-self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2263FCC-A6E8-42D1-9394-77C45C1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226" y="2652890"/>
            <a:ext cx="5747265" cy="2813226"/>
          </a:xfrm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FB9CCA33-6569-4291-AC26-777CC4C6C745}"/>
              </a:ext>
            </a:extLst>
          </p:cNvPr>
          <p:cNvSpPr txBox="1">
            <a:spLocks/>
          </p:cNvSpPr>
          <p:nvPr/>
        </p:nvSpPr>
        <p:spPr>
          <a:xfrm>
            <a:off x="414617" y="1825625"/>
            <a:ext cx="454120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align-self</a:t>
            </a:r>
            <a:r>
              <a:rPr lang="en-US" sz="1800" dirty="0"/>
              <a:t> - </a:t>
            </a:r>
            <a:r>
              <a:rPr lang="hy-AM" sz="1800" dirty="0"/>
              <a:t>Սահմանում է, թե ինչպես պետք է կոնկրետ տարրը իրեն դրսևորի անկախ </a:t>
            </a:r>
            <a:r>
              <a:rPr lang="en-US" sz="1800" dirty="0"/>
              <a:t>flex-container-</a:t>
            </a:r>
            <a:r>
              <a:rPr lang="hy-AM" sz="1800" dirty="0"/>
              <a:t>ի կողմից սահմանված վարքագծի</a:t>
            </a:r>
            <a:endParaRPr lang="en-US" sz="1800" dirty="0"/>
          </a:p>
          <a:p>
            <a:r>
              <a:rPr lang="en-US" sz="1800" b="1" dirty="0"/>
              <a:t>flex-start: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վերևում:</a:t>
            </a:r>
          </a:p>
          <a:p>
            <a:r>
              <a:rPr lang="en-US" sz="1800" b="1" dirty="0"/>
              <a:t>flex-end: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ներքևում:</a:t>
            </a:r>
          </a:p>
          <a:p>
            <a:r>
              <a:rPr lang="en-US" sz="1800" b="1" dirty="0"/>
              <a:t>center: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կենտրոնում:</a:t>
            </a:r>
          </a:p>
          <a:p>
            <a:r>
              <a:rPr lang="en-US" sz="1800" b="1" dirty="0"/>
              <a:t>stretch:</a:t>
            </a:r>
            <a:r>
              <a:rPr lang="en-US" sz="1800" dirty="0"/>
              <a:t> </a:t>
            </a:r>
            <a:r>
              <a:rPr lang="hy-AM" sz="1800" dirty="0"/>
              <a:t>Տարրերը զբաղեցնում են ողջ հասանելի բարձրությունը:</a:t>
            </a:r>
          </a:p>
          <a:p>
            <a:r>
              <a:rPr lang="en-US" sz="1800" b="1" dirty="0"/>
              <a:t>baseline: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ըստ բազային դիրքի:</a:t>
            </a:r>
          </a:p>
        </p:txBody>
      </p:sp>
    </p:spTree>
    <p:extLst>
      <p:ext uri="{BB962C8B-B14F-4D97-AF65-F5344CB8AC3E}">
        <p14:creationId xmlns:p14="http://schemas.microsoft.com/office/powerpoint/2010/main" val="276210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130325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align-content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406E0D7-3CFD-43ED-96F5-DB90FAFA9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62" y="1825625"/>
            <a:ext cx="4825589" cy="4667250"/>
          </a:xfrm>
        </p:spPr>
      </p:pic>
      <p:sp>
        <p:nvSpPr>
          <p:cNvPr id="5" name="Объект 3">
            <a:extLst>
              <a:ext uri="{FF2B5EF4-FFF2-40B4-BE49-F238E27FC236}">
                <a16:creationId xmlns:a16="http://schemas.microsoft.com/office/drawing/2014/main" id="{F4CF2191-33CD-4174-8336-BBD5CBFB4512}"/>
              </a:ext>
            </a:extLst>
          </p:cNvPr>
          <p:cNvSpPr txBox="1">
            <a:spLocks/>
          </p:cNvSpPr>
          <p:nvPr/>
        </p:nvSpPr>
        <p:spPr>
          <a:xfrm>
            <a:off x="414617" y="1825625"/>
            <a:ext cx="4541205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align-content</a:t>
            </a:r>
            <a:r>
              <a:rPr lang="en-US" sz="1800" dirty="0"/>
              <a:t> - </a:t>
            </a:r>
            <a:r>
              <a:rPr lang="hy-AM" sz="1800" dirty="0"/>
              <a:t>Սահմանում է, տարրերի միջև ազատ տարածության բաշխումը, եթե այդ տողերը զբաղեցնում են քիչ բարձրություն քան</a:t>
            </a:r>
            <a:r>
              <a:rPr lang="en-US" sz="1800" dirty="0"/>
              <a:t>:</a:t>
            </a:r>
          </a:p>
          <a:p>
            <a:r>
              <a:rPr lang="en-US" sz="1800" b="1" dirty="0"/>
              <a:t>flex-start: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վերևում:</a:t>
            </a:r>
          </a:p>
          <a:p>
            <a:r>
              <a:rPr lang="en-US" sz="1800" b="1" dirty="0"/>
              <a:t>flex-end: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ներքևում:</a:t>
            </a:r>
          </a:p>
          <a:p>
            <a:r>
              <a:rPr lang="en-US" sz="1800" b="1" dirty="0"/>
              <a:t>center:</a:t>
            </a:r>
            <a:r>
              <a:rPr lang="en-US" sz="1800" dirty="0"/>
              <a:t> </a:t>
            </a:r>
            <a:r>
              <a:rPr lang="hy-AM" sz="1800" dirty="0"/>
              <a:t>Տարրերը դասավորվում են կենտրոնում:</a:t>
            </a:r>
          </a:p>
          <a:p>
            <a:r>
              <a:rPr lang="en-US" sz="1800" b="1" dirty="0"/>
              <a:t>stretch:</a:t>
            </a:r>
            <a:r>
              <a:rPr lang="en-US" sz="1800" dirty="0"/>
              <a:t> </a:t>
            </a:r>
            <a:r>
              <a:rPr lang="hy-AM" sz="1800" dirty="0"/>
              <a:t>Տարրերը զբաղեցնում են ողջ հասանելի բարձրությունը:</a:t>
            </a:r>
          </a:p>
          <a:p>
            <a:r>
              <a:rPr lang="en-US" sz="1800" b="1" dirty="0"/>
              <a:t>space-between:</a:t>
            </a:r>
            <a:r>
              <a:rPr lang="en-US" sz="1800" dirty="0"/>
              <a:t> </a:t>
            </a:r>
            <a:r>
              <a:rPr lang="hy-AM" sz="1800" dirty="0"/>
              <a:t>Տարրերի միջև հավասար տարածություն է սահմանվում, իսկ առաջին և վերջին տարրերը տեղակայվում են եզրերի մոտ:</a:t>
            </a:r>
          </a:p>
          <a:p>
            <a:r>
              <a:rPr lang="en-US" sz="1800" b="1" dirty="0"/>
              <a:t>space-around:</a:t>
            </a:r>
            <a:r>
              <a:rPr lang="en-US" sz="1800" dirty="0"/>
              <a:t> </a:t>
            </a:r>
            <a:r>
              <a:rPr lang="hy-AM" sz="1800" dirty="0"/>
              <a:t>Տարրերի միջև հավասար տարածություն է սահմանվում, իսկ եզրերի միջև՝ սահմանվում տարածության կեսը:</a:t>
            </a:r>
          </a:p>
        </p:txBody>
      </p:sp>
    </p:spTree>
    <p:extLst>
      <p:ext uri="{BB962C8B-B14F-4D97-AF65-F5344CB8AC3E}">
        <p14:creationId xmlns:p14="http://schemas.microsoft.com/office/powerpoint/2010/main" val="33585030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767</Words>
  <Application>Microsoft Office PowerPoint</Application>
  <PresentationFormat>Широкоэкранный</PresentationFormat>
  <Paragraphs>83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Calibri Light (Заголовки)</vt:lpstr>
      <vt:lpstr>Тема Office</vt:lpstr>
      <vt:lpstr>CSS Flexbox</vt:lpstr>
      <vt:lpstr>Flexbox</vt:lpstr>
      <vt:lpstr>Flex container</vt:lpstr>
      <vt:lpstr>Flex direction</vt:lpstr>
      <vt:lpstr>Flex wrap</vt:lpstr>
      <vt:lpstr>justify-content</vt:lpstr>
      <vt:lpstr>align-items</vt:lpstr>
      <vt:lpstr>align-self</vt:lpstr>
      <vt:lpstr>align-content</vt:lpstr>
      <vt:lpstr>Flex grow – Flex shink</vt:lpstr>
      <vt:lpstr>Flex basis</vt:lpstr>
      <vt:lpstr>Flex կարճ գրառում</vt:lpstr>
      <vt:lpstr>Flex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aram arakelyan</dc:creator>
  <cp:lastModifiedBy>aram arakelyan</cp:lastModifiedBy>
  <cp:revision>12</cp:revision>
  <dcterms:created xsi:type="dcterms:W3CDTF">2024-10-25T10:17:49Z</dcterms:created>
  <dcterms:modified xsi:type="dcterms:W3CDTF">2024-10-25T14:19:18Z</dcterms:modified>
</cp:coreProperties>
</file>