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8</a:t>
            </a:r>
            <a:r>
              <a:rPr lang="hy-AM" dirty="0"/>
              <a:t> Ժառանգում եվ Պոլիմորֆիզմ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Ծնող կլասս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3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Ժառանգում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(Inheritance)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2"/>
          </a:xfrm>
        </p:spPr>
      </p:pic>
    </p:spTree>
    <p:extLst>
      <p:ext uri="{BB962C8B-B14F-4D97-AF65-F5344CB8AC3E}">
        <p14:creationId xmlns:p14="http://schemas.microsoft.com/office/powerpoint/2010/main" val="35972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Պոլիմորֆիզմ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(Polymorphism)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28249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Պատկանելիություն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1272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Prototype,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մեթոդի ավելացում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53372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729</TotalTime>
  <Words>23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Century Gothic</vt:lpstr>
      <vt:lpstr>Сетка</vt:lpstr>
      <vt:lpstr>JAVASCRIPT</vt:lpstr>
      <vt:lpstr>Ծնող կլասս</vt:lpstr>
      <vt:lpstr>Ժառանգում (Inheritance)</vt:lpstr>
      <vt:lpstr>Պոլիմորֆիզմ (Polymorphism)</vt:lpstr>
      <vt:lpstr>Պատկանելիություն</vt:lpstr>
      <vt:lpstr>Prototype, մեթոդի ավելացում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28</cp:revision>
  <dcterms:created xsi:type="dcterms:W3CDTF">2024-11-14T12:43:51Z</dcterms:created>
  <dcterms:modified xsi:type="dcterms:W3CDTF">2024-11-27T12:04:21Z</dcterms:modified>
</cp:coreProperties>
</file>