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1"/>
  </p:notesMasterIdLst>
  <p:handoutMasterIdLst>
    <p:handoutMasterId r:id="rId12"/>
  </p:handoutMasterIdLst>
  <p:sldIdLst>
    <p:sldId id="256" r:id="rId5"/>
    <p:sldId id="257" r:id="rId6"/>
    <p:sldId id="258" r:id="rId7"/>
    <p:sldId id="259" r:id="rId8"/>
    <p:sldId id="264" r:id="rId9"/>
    <p:sldId id="260" r:id="rId10"/>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70E52C-C348-49C6-984F-B7C0D4ABEEC5}" type="datetime1">
              <a:rPr lang="zh-TW" altLang="en-US" smtClean="0">
                <a:latin typeface="Microsoft JhengHei UI" panose="020B0604030504040204" pitchFamily="34" charset="-120"/>
                <a:ea typeface="Microsoft JhengHei UI" panose="020B0604030504040204" pitchFamily="34" charset="-120"/>
              </a:rPr>
              <a:t>2021/7/21</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2C8D43-8168-48C8-91A7-63EACBACA74B}"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310998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566489F-A92B-45AE-AB74-4B348A3D8B9C}" type="datetime1">
              <a:rPr lang="zh-TW" altLang="en-US" noProof="0" smtClean="0"/>
              <a:t>2021/7/21</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5603C52C-5E29-41AF-BAA3-8217E886DA08}" type="slidenum">
              <a:rPr lang="en-US" altLang="zh-TW" noProof="0" smtClean="0"/>
              <a:pPr/>
              <a:t>‹#›</a:t>
            </a:fld>
            <a:endParaRPr lang="zh-TW" altLang="en-US" noProof="0"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7873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4396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3</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960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2761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6053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793799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圖片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標題 1"/>
          <p:cNvSpPr>
            <a:spLocks noGrp="1"/>
          </p:cNvSpPr>
          <p:nvPr>
            <p:ph type="ctrTitle"/>
          </p:nvPr>
        </p:nvSpPr>
        <p:spPr>
          <a:xfrm>
            <a:off x="1371600" y="1803405"/>
            <a:ext cx="9448800" cy="1825096"/>
          </a:xfrm>
        </p:spPr>
        <p:txBody>
          <a:bodyPr rtlCol="0" anchor="b">
            <a:normAutofit/>
          </a:bodyPr>
          <a:lstStyle>
            <a:lvl1pPr algn="l">
              <a:defRPr sz="6000"/>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1371600" y="3632201"/>
            <a:ext cx="9448800" cy="685800"/>
          </a:xfrm>
        </p:spPr>
        <p:txBody>
          <a:bodyPr rtlCol="0">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909561" y="4314328"/>
            <a:ext cx="2910840" cy="374642"/>
          </a:xfrm>
        </p:spPr>
        <p:txBody>
          <a:bodyPr rtlCol="0"/>
          <a:lstStyle/>
          <a:p>
            <a:pPr rtl="0"/>
            <a:fld id="{A776CA55-E181-4B8F-95B2-0491FAB5896A}" type="datetime1">
              <a:rPr lang="zh-TW" altLang="en-US" noProof="0" smtClean="0"/>
              <a:t>2021/7/21</a:t>
            </a:fld>
            <a:endParaRPr lang="zh-TW" altLang="en-US" noProof="0" dirty="0"/>
          </a:p>
        </p:txBody>
      </p:sp>
      <p:sp>
        <p:nvSpPr>
          <p:cNvPr id="5" name="頁尾版面配置區 4"/>
          <p:cNvSpPr>
            <a:spLocks noGrp="1"/>
          </p:cNvSpPr>
          <p:nvPr>
            <p:ph type="ftr" sz="quarter" idx="11"/>
          </p:nvPr>
        </p:nvSpPr>
        <p:spPr>
          <a:xfrm>
            <a:off x="1371600" y="4323845"/>
            <a:ext cx="6400800" cy="365125"/>
          </a:xfrm>
        </p:spPr>
        <p:txBody>
          <a:bodyPr rtlCol="0"/>
          <a:lstStyle/>
          <a:p>
            <a:pPr rtl="0"/>
            <a:endParaRPr lang="zh-TW" altLang="en-US" noProof="0" dirty="0"/>
          </a:p>
        </p:txBody>
      </p:sp>
      <p:sp>
        <p:nvSpPr>
          <p:cNvPr id="6" name="投影片編號預留位置 5"/>
          <p:cNvSpPr>
            <a:spLocks noGrp="1"/>
          </p:cNvSpPr>
          <p:nvPr>
            <p:ph type="sldNum" sz="quarter" idx="12"/>
          </p:nvPr>
        </p:nvSpPr>
        <p:spPr>
          <a:xfrm>
            <a:off x="8077200" y="1430866"/>
            <a:ext cx="2743200" cy="365125"/>
          </a:xfrm>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sp>
        <p:nvSpPr>
          <p:cNvPr id="2" name="標題 1"/>
          <p:cNvSpPr>
            <a:spLocks noGrp="1"/>
          </p:cNvSpPr>
          <p:nvPr>
            <p:ph type="title"/>
          </p:nvPr>
        </p:nvSpPr>
        <p:spPr>
          <a:xfrm>
            <a:off x="685777" y="4697360"/>
            <a:ext cx="10822034" cy="819355"/>
          </a:xfrm>
        </p:spPr>
        <p:txBody>
          <a:bodyPr rtlCol="0" anchor="b"/>
          <a:lstStyle>
            <a:lvl1pPr algn="l">
              <a:defRPr sz="3200"/>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681727" y="941439"/>
            <a:ext cx="10821840" cy="3478161"/>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685800" y="5516715"/>
            <a:ext cx="10820400" cy="701969"/>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B5D64748-8183-40BE-A5A9-74F534CB23CC}" type="datetime1">
              <a:rPr lang="zh-TW" altLang="en-US" noProof="0" smtClean="0"/>
              <a:t>2021/7/21</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標題與輔助字幕">
    <p:spTree>
      <p:nvGrpSpPr>
        <p:cNvPr id="1" name=""/>
        <p:cNvGrpSpPr/>
        <p:nvPr/>
      </p:nvGrpSpPr>
      <p:grpSpPr>
        <a:xfrm>
          <a:off x="0" y="0"/>
          <a:ext cx="0" cy="0"/>
          <a:chOff x="0" y="0"/>
          <a:chExt cx="0" cy="0"/>
        </a:xfrm>
      </p:grpSpPr>
      <p:pic>
        <p:nvPicPr>
          <p:cNvPr id="8" name="圖片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標題 1"/>
          <p:cNvSpPr>
            <a:spLocks noGrp="1"/>
          </p:cNvSpPr>
          <p:nvPr>
            <p:ph type="title"/>
          </p:nvPr>
        </p:nvSpPr>
        <p:spPr>
          <a:xfrm>
            <a:off x="685800" y="753532"/>
            <a:ext cx="10820400" cy="2802467"/>
          </a:xfrm>
        </p:spPr>
        <p:txBody>
          <a:bodyPr rtlCol="0" anchor="ctr"/>
          <a:lstStyle>
            <a:lvl1pPr algn="l">
              <a:defRPr sz="3200"/>
            </a:lvl1pPr>
          </a:lstStyle>
          <a:p>
            <a:pPr rtl="0"/>
            <a:r>
              <a:rPr lang="zh-TW" altLang="en-US" noProof="0" smtClean="0"/>
              <a:t>按一下以編輯母片標題樣式</a:t>
            </a:r>
            <a:endParaRPr lang="zh-TW" altLang="en-US" noProof="0" dirty="0"/>
          </a:p>
        </p:txBody>
      </p:sp>
      <p:sp>
        <p:nvSpPr>
          <p:cNvPr id="4" name="文字預留位置 3"/>
          <p:cNvSpPr>
            <a:spLocks noGrp="1"/>
          </p:cNvSpPr>
          <p:nvPr>
            <p:ph type="body" sz="half" idx="2"/>
          </p:nvPr>
        </p:nvSpPr>
        <p:spPr>
          <a:xfrm>
            <a:off x="1024467" y="3649133"/>
            <a:ext cx="10130516" cy="99906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smtClean="0"/>
              <a:t>編輯母片文字樣式</a:t>
            </a:r>
          </a:p>
        </p:txBody>
      </p:sp>
      <p:sp>
        <p:nvSpPr>
          <p:cNvPr id="5" name="日期版面配置區 4"/>
          <p:cNvSpPr>
            <a:spLocks noGrp="1"/>
          </p:cNvSpPr>
          <p:nvPr>
            <p:ph type="dt" sz="half" idx="10"/>
          </p:nvPr>
        </p:nvSpPr>
        <p:spPr>
          <a:xfrm>
            <a:off x="7814452" y="381000"/>
            <a:ext cx="2910840" cy="365125"/>
          </a:xfrm>
        </p:spPr>
        <p:txBody>
          <a:bodyPr rtlCol="0"/>
          <a:lstStyle>
            <a:lvl1pPr algn="r">
              <a:defRPr/>
            </a:lvl1pPr>
          </a:lstStyle>
          <a:p>
            <a:pPr rtl="0"/>
            <a:fld id="{13250EA2-69C8-49F4-BD78-816D194784BD}" type="datetime1">
              <a:rPr lang="zh-TW" altLang="en-US" noProof="0" smtClean="0"/>
              <a:t>2021/7/21</a:t>
            </a:fld>
            <a:endParaRPr lang="zh-TW" altLang="en-US" noProof="0" dirty="0"/>
          </a:p>
        </p:txBody>
      </p:sp>
      <p:sp>
        <p:nvSpPr>
          <p:cNvPr id="6" name="頁尾預留位置 5"/>
          <p:cNvSpPr>
            <a:spLocks noGrp="1"/>
          </p:cNvSpPr>
          <p:nvPr>
            <p:ph type="ftr" sz="quarter" idx="11"/>
          </p:nvPr>
        </p:nvSpPr>
        <p:spPr>
          <a:xfrm>
            <a:off x="685800" y="379941"/>
            <a:ext cx="6991492" cy="365125"/>
          </a:xfrm>
        </p:spPr>
        <p:txBody>
          <a:bodyPr rtlCol="0"/>
          <a:lstStyle/>
          <a:p>
            <a:pPr rtl="0"/>
            <a:endParaRPr lang="zh-TW" altLang="en-US" noProof="0" dirty="0"/>
          </a:p>
        </p:txBody>
      </p:sp>
      <p:sp>
        <p:nvSpPr>
          <p:cNvPr id="7" name="投影片編號版面配置區 6"/>
          <p:cNvSpPr>
            <a:spLocks noGrp="1"/>
          </p:cNvSpPr>
          <p:nvPr>
            <p:ph type="sldNum" sz="quarter" idx="12"/>
          </p:nvPr>
        </p:nvSpPr>
        <p:spPr>
          <a:xfrm>
            <a:off x="10862452" y="381000"/>
            <a:ext cx="643748" cy="365125"/>
          </a:xfrm>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含標題的引述">
    <p:spTree>
      <p:nvGrpSpPr>
        <p:cNvPr id="1" name=""/>
        <p:cNvGrpSpPr/>
        <p:nvPr/>
      </p:nvGrpSpPr>
      <p:grpSpPr>
        <a:xfrm>
          <a:off x="0" y="0"/>
          <a:ext cx="0" cy="0"/>
          <a:chOff x="0" y="0"/>
          <a:chExt cx="0" cy="0"/>
        </a:xfrm>
      </p:grpSpPr>
      <p:pic>
        <p:nvPicPr>
          <p:cNvPr id="13" name="圖片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標題 1"/>
          <p:cNvSpPr>
            <a:spLocks noGrp="1"/>
          </p:cNvSpPr>
          <p:nvPr>
            <p:ph type="title"/>
          </p:nvPr>
        </p:nvSpPr>
        <p:spPr>
          <a:xfrm>
            <a:off x="1024467" y="753533"/>
            <a:ext cx="10151533" cy="2604495"/>
          </a:xfrm>
        </p:spPr>
        <p:txBody>
          <a:bodyPr rtlCol="0" anchor="ctr"/>
          <a:lstStyle>
            <a:lvl1pPr algn="l">
              <a:defRPr sz="3200">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12" name="文字預留位置 3"/>
          <p:cNvSpPr>
            <a:spLocks noGrp="1"/>
          </p:cNvSpPr>
          <p:nvPr>
            <p:ph type="body" sz="half" idx="13"/>
          </p:nvPr>
        </p:nvSpPr>
        <p:spPr>
          <a:xfrm>
            <a:off x="1303865" y="3365556"/>
            <a:ext cx="9592736" cy="444443"/>
          </a:xfrm>
        </p:spPr>
        <p:txBody>
          <a:bodyPr rtlCol="0" anchor="t">
            <a:normAutofit/>
          </a:bodyPr>
          <a:lstStyle>
            <a:lvl1pPr marL="0" indent="0">
              <a:buNone/>
              <a:defRPr sz="14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smtClean="0"/>
              <a:t>編輯母片文字樣式</a:t>
            </a:r>
          </a:p>
        </p:txBody>
      </p:sp>
      <p:sp>
        <p:nvSpPr>
          <p:cNvPr id="4" name="文字預留位置 3"/>
          <p:cNvSpPr>
            <a:spLocks noGrp="1"/>
          </p:cNvSpPr>
          <p:nvPr>
            <p:ph type="body" sz="half" idx="2"/>
          </p:nvPr>
        </p:nvSpPr>
        <p:spPr>
          <a:xfrm>
            <a:off x="1024467" y="3959862"/>
            <a:ext cx="10151533" cy="679871"/>
          </a:xfrm>
        </p:spPr>
        <p:txBody>
          <a:bodyPr rtlCol="0" anchor="ctr">
            <a:normAutofit/>
          </a:bodyPr>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smtClean="0"/>
              <a:t>編輯母片文字樣式</a:t>
            </a:r>
          </a:p>
        </p:txBody>
      </p:sp>
      <p:sp>
        <p:nvSpPr>
          <p:cNvPr id="5" name="日期版面配置區 4"/>
          <p:cNvSpPr>
            <a:spLocks noGrp="1"/>
          </p:cNvSpPr>
          <p:nvPr>
            <p:ph type="dt" sz="half" idx="10"/>
          </p:nvPr>
        </p:nvSpPr>
        <p:spPr>
          <a:xfrm>
            <a:off x="7814452" y="381000"/>
            <a:ext cx="2910840" cy="365125"/>
          </a:xfrm>
        </p:spPr>
        <p:txBody>
          <a:bodyPr rtlCol="0"/>
          <a:lstStyle>
            <a:lvl1pPr algn="r">
              <a:defRPr>
                <a:latin typeface="Microsoft JhengHei UI" panose="020B0604030504040204" pitchFamily="34" charset="-120"/>
                <a:ea typeface="Microsoft JhengHei UI" panose="020B0604030504040204" pitchFamily="34" charset="-120"/>
              </a:defRPr>
            </a:lvl1pPr>
          </a:lstStyle>
          <a:p>
            <a:fld id="{985EB5D8-406D-4E80-BBE6-739F5A2F5A50}" type="datetime1">
              <a:rPr lang="zh-TW" altLang="en-US" noProof="0" smtClean="0"/>
              <a:t>2021/7/21</a:t>
            </a:fld>
            <a:endParaRPr lang="zh-TW" altLang="en-US" noProof="0" dirty="0"/>
          </a:p>
        </p:txBody>
      </p:sp>
      <p:sp>
        <p:nvSpPr>
          <p:cNvPr id="6" name="頁尾預留位置 5"/>
          <p:cNvSpPr>
            <a:spLocks noGrp="1"/>
          </p:cNvSpPr>
          <p:nvPr>
            <p:ph type="ftr" sz="quarter" idx="11"/>
          </p:nvPr>
        </p:nvSpPr>
        <p:spPr>
          <a:xfrm>
            <a:off x="685800" y="379941"/>
            <a:ext cx="6991492" cy="365125"/>
          </a:xfrm>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版面配置區 6"/>
          <p:cNvSpPr>
            <a:spLocks noGrp="1"/>
          </p:cNvSpPr>
          <p:nvPr>
            <p:ph type="sldNum" sz="quarter" idx="12"/>
          </p:nvPr>
        </p:nvSpPr>
        <p:spPr>
          <a:xfrm>
            <a:off x="10862452" y="381000"/>
            <a:ext cx="643748" cy="365125"/>
          </a:xfrm>
        </p:spPr>
        <p:txBody>
          <a:bodyPr rtlCol="0"/>
          <a:lstStyle>
            <a:lvl1pPr>
              <a:defRPr>
                <a:latin typeface="Microsoft JhengHei UI" panose="020B0604030504040204" pitchFamily="34" charset="-120"/>
                <a:ea typeface="Microsoft JhengHei UI" panose="020B0604030504040204" pitchFamily="34" charset="-120"/>
              </a:defRPr>
            </a:lvl1pPr>
          </a:lstStyle>
          <a:p>
            <a:fld id="{6D22F896-40B5-4ADD-8801-0D06FADFA095}" type="slidenum">
              <a:rPr lang="en-US" altLang="zh-TW" noProof="0" smtClean="0"/>
              <a:pPr/>
              <a:t>‹#›</a:t>
            </a:fld>
            <a:endParaRPr lang="zh-TW" altLang="en-US" noProof="0" dirty="0"/>
          </a:p>
        </p:txBody>
      </p:sp>
      <p:sp>
        <p:nvSpPr>
          <p:cNvPr id="9" name="文字方塊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TW" altLang="en-US" sz="8000" noProof="0" dirty="0">
                <a:solidFill>
                  <a:schemeClr val="tx1"/>
                </a:solidFill>
                <a:effectLst/>
                <a:latin typeface="Microsoft JhengHei UI" panose="020B0604030504040204" pitchFamily="34" charset="-120"/>
                <a:ea typeface="Microsoft JhengHei UI" panose="020B0604030504040204" pitchFamily="34" charset="-120"/>
              </a:rPr>
              <a:t>“</a:t>
            </a:r>
          </a:p>
        </p:txBody>
      </p:sp>
      <p:sp>
        <p:nvSpPr>
          <p:cNvPr id="10" name="文字方塊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TW" altLang="en-US" sz="8000" noProof="0" dirty="0">
                <a:solidFill>
                  <a:schemeClr val="tx1"/>
                </a:solidFill>
                <a:effectLst/>
                <a:latin typeface="Microsoft JhengHei UI" panose="020B0604030504040204" pitchFamily="34" charset="-120"/>
                <a:ea typeface="Microsoft JhengHei UI" panose="020B0604030504040204" pitchFamily="34" charset="-120"/>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圖片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標題 1"/>
          <p:cNvSpPr>
            <a:spLocks noGrp="1"/>
          </p:cNvSpPr>
          <p:nvPr>
            <p:ph type="title"/>
          </p:nvPr>
        </p:nvSpPr>
        <p:spPr>
          <a:xfrm>
            <a:off x="1024495" y="1124701"/>
            <a:ext cx="10146186" cy="2511835"/>
          </a:xfrm>
        </p:spPr>
        <p:txBody>
          <a:bodyPr rtlCol="0" anchor="b"/>
          <a:lstStyle>
            <a:lvl1pPr algn="l">
              <a:defRPr sz="3200"/>
            </a:lvl1pPr>
          </a:lstStyle>
          <a:p>
            <a:pPr rtl="0"/>
            <a:r>
              <a:rPr lang="zh-TW" altLang="en-US" noProof="0" smtClean="0"/>
              <a:t>按一下以編輯母片標題樣式</a:t>
            </a:r>
            <a:endParaRPr lang="zh-TW" altLang="en-US" noProof="0" dirty="0"/>
          </a:p>
        </p:txBody>
      </p:sp>
      <p:sp>
        <p:nvSpPr>
          <p:cNvPr id="4" name="文字預留位置 3"/>
          <p:cNvSpPr>
            <a:spLocks noGrp="1"/>
          </p:cNvSpPr>
          <p:nvPr>
            <p:ph type="body" sz="half" idx="2"/>
          </p:nvPr>
        </p:nvSpPr>
        <p:spPr>
          <a:xfrm>
            <a:off x="1024467" y="3648315"/>
            <a:ext cx="10144654" cy="99988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smtClean="0"/>
              <a:t>編輯母片文字樣式</a:t>
            </a:r>
          </a:p>
        </p:txBody>
      </p:sp>
      <p:sp>
        <p:nvSpPr>
          <p:cNvPr id="5" name="日期版面配置區 4"/>
          <p:cNvSpPr>
            <a:spLocks noGrp="1"/>
          </p:cNvSpPr>
          <p:nvPr>
            <p:ph type="dt" sz="half" idx="10"/>
          </p:nvPr>
        </p:nvSpPr>
        <p:spPr>
          <a:xfrm>
            <a:off x="7814452" y="378883"/>
            <a:ext cx="2910840" cy="365125"/>
          </a:xfrm>
        </p:spPr>
        <p:txBody>
          <a:bodyPr rtlCol="0"/>
          <a:lstStyle>
            <a:lvl1pPr algn="r">
              <a:defRPr/>
            </a:lvl1pPr>
          </a:lstStyle>
          <a:p>
            <a:pPr rtl="0"/>
            <a:fld id="{FD3AFD8D-1EE9-4BD7-A2A3-3950E06B5B00}" type="datetime1">
              <a:rPr lang="zh-TW" altLang="en-US" noProof="0" smtClean="0"/>
              <a:t>2021/7/21</a:t>
            </a:fld>
            <a:endParaRPr lang="zh-TW" altLang="en-US" noProof="0" dirty="0"/>
          </a:p>
        </p:txBody>
      </p:sp>
      <p:sp>
        <p:nvSpPr>
          <p:cNvPr id="6" name="頁尾預留位置 5"/>
          <p:cNvSpPr>
            <a:spLocks noGrp="1"/>
          </p:cNvSpPr>
          <p:nvPr>
            <p:ph type="ftr" sz="quarter" idx="11"/>
          </p:nvPr>
        </p:nvSpPr>
        <p:spPr>
          <a:xfrm>
            <a:off x="685800" y="378883"/>
            <a:ext cx="6991492" cy="365125"/>
          </a:xfrm>
        </p:spPr>
        <p:txBody>
          <a:bodyPr rtlCol="0"/>
          <a:lstStyle/>
          <a:p>
            <a:pPr rtl="0"/>
            <a:endParaRPr lang="zh-TW" altLang="en-US" noProof="0" dirty="0"/>
          </a:p>
        </p:txBody>
      </p:sp>
      <p:sp>
        <p:nvSpPr>
          <p:cNvPr id="7" name="投影片編號版面配置區 6"/>
          <p:cNvSpPr>
            <a:spLocks noGrp="1"/>
          </p:cNvSpPr>
          <p:nvPr>
            <p:ph type="sldNum" sz="quarter" idx="12"/>
          </p:nvPr>
        </p:nvSpPr>
        <p:spPr>
          <a:xfrm>
            <a:off x="10862452" y="381000"/>
            <a:ext cx="643748" cy="365125"/>
          </a:xfrm>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標題 1"/>
          <p:cNvSpPr>
            <a:spLocks noGrp="1"/>
          </p:cNvSpPr>
          <p:nvPr>
            <p:ph type="title"/>
          </p:nvPr>
        </p:nvSpPr>
        <p:spPr>
          <a:xfrm>
            <a:off x="2895600" y="761999"/>
            <a:ext cx="8610599" cy="1303867"/>
          </a:xfrm>
        </p:spPr>
        <p:txBody>
          <a:bodyPr rtlCol="0"/>
          <a:lstStyle/>
          <a:p>
            <a:pPr rtl="0"/>
            <a:r>
              <a:rPr lang="zh-TW" altLang="en-US" noProof="0" smtClean="0"/>
              <a:t>按一下以編輯母片標題樣式</a:t>
            </a:r>
            <a:endParaRPr lang="zh-TW" altLang="en-US" noProof="0" dirty="0"/>
          </a:p>
        </p:txBody>
      </p:sp>
      <p:sp>
        <p:nvSpPr>
          <p:cNvPr id="7" name="文字版面配置區 2"/>
          <p:cNvSpPr>
            <a:spLocks noGrp="1"/>
          </p:cNvSpPr>
          <p:nvPr>
            <p:ph type="body" idx="1"/>
          </p:nvPr>
        </p:nvSpPr>
        <p:spPr>
          <a:xfrm>
            <a:off x="685800" y="2202080"/>
            <a:ext cx="3456432" cy="617320"/>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8" name="文字預留位置 3"/>
          <p:cNvSpPr>
            <a:spLocks noGrp="1"/>
          </p:cNvSpPr>
          <p:nvPr>
            <p:ph type="body" sz="half" idx="15"/>
          </p:nvPr>
        </p:nvSpPr>
        <p:spPr>
          <a:xfrm>
            <a:off x="685799"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9" name="文字預留位置 4"/>
          <p:cNvSpPr>
            <a:spLocks noGrp="1"/>
          </p:cNvSpPr>
          <p:nvPr>
            <p:ph type="body" sz="quarter" idx="3"/>
          </p:nvPr>
        </p:nvSpPr>
        <p:spPr>
          <a:xfrm>
            <a:off x="4368800" y="2201333"/>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10" name="文字預留位置 3"/>
          <p:cNvSpPr>
            <a:spLocks noGrp="1"/>
          </p:cNvSpPr>
          <p:nvPr>
            <p:ph type="body" sz="half" idx="16"/>
          </p:nvPr>
        </p:nvSpPr>
        <p:spPr>
          <a:xfrm>
            <a:off x="4366858" y="2904067"/>
            <a:ext cx="3456432" cy="331461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11" name="文字版面配置區 4"/>
          <p:cNvSpPr>
            <a:spLocks noGrp="1"/>
          </p:cNvSpPr>
          <p:nvPr>
            <p:ph type="body" sz="quarter" idx="13"/>
          </p:nvPr>
        </p:nvSpPr>
        <p:spPr>
          <a:xfrm>
            <a:off x="8051800" y="2192866"/>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12" name="文字預留位置 3"/>
          <p:cNvSpPr>
            <a:spLocks noGrp="1"/>
          </p:cNvSpPr>
          <p:nvPr>
            <p:ph type="body" sz="half" idx="17"/>
          </p:nvPr>
        </p:nvSpPr>
        <p:spPr>
          <a:xfrm>
            <a:off x="8051801"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3" name="日期版面配置區 2"/>
          <p:cNvSpPr>
            <a:spLocks noGrp="1"/>
          </p:cNvSpPr>
          <p:nvPr>
            <p:ph type="dt" sz="half" idx="10"/>
          </p:nvPr>
        </p:nvSpPr>
        <p:spPr/>
        <p:txBody>
          <a:bodyPr rtlCol="0"/>
          <a:lstStyle/>
          <a:p>
            <a:pPr rtl="0"/>
            <a:fld id="{3D9C10B2-95BF-4DBF-A9B9-D02BF79B8F19}" type="datetime1">
              <a:rPr lang="zh-TW" altLang="en-US" noProof="0" smtClean="0"/>
              <a:t>2021/7/21</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標題 1"/>
          <p:cNvSpPr>
            <a:spLocks noGrp="1"/>
          </p:cNvSpPr>
          <p:nvPr>
            <p:ph type="title"/>
          </p:nvPr>
        </p:nvSpPr>
        <p:spPr>
          <a:xfrm>
            <a:off x="2895600" y="762000"/>
            <a:ext cx="8610599" cy="1295400"/>
          </a:xfrm>
        </p:spPr>
        <p:txBody>
          <a:bodyPr rtlCol="0"/>
          <a:lstStyle/>
          <a:p>
            <a:pPr rtl="0"/>
            <a:r>
              <a:rPr lang="zh-TW" altLang="en-US" noProof="0" smtClean="0"/>
              <a:t>按一下以編輯母片標題樣式</a:t>
            </a:r>
            <a:endParaRPr lang="zh-TW" altLang="en-US" noProof="0" dirty="0"/>
          </a:p>
        </p:txBody>
      </p:sp>
      <p:sp>
        <p:nvSpPr>
          <p:cNvPr id="19" name="文字版面配置區 2"/>
          <p:cNvSpPr>
            <a:spLocks noGrp="1"/>
          </p:cNvSpPr>
          <p:nvPr>
            <p:ph type="body" idx="1"/>
          </p:nvPr>
        </p:nvSpPr>
        <p:spPr>
          <a:xfrm>
            <a:off x="688618" y="4191000"/>
            <a:ext cx="3451582"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20" name="圖片預留位置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21" name="文字預留位置 3"/>
          <p:cNvSpPr>
            <a:spLocks noGrp="1"/>
          </p:cNvSpPr>
          <p:nvPr>
            <p:ph type="body" sz="half" idx="18"/>
          </p:nvPr>
        </p:nvSpPr>
        <p:spPr>
          <a:xfrm>
            <a:off x="688618" y="4873764"/>
            <a:ext cx="3451582"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22" name="文字預留位置 4"/>
          <p:cNvSpPr>
            <a:spLocks noGrp="1"/>
          </p:cNvSpPr>
          <p:nvPr>
            <p:ph type="body" sz="quarter" idx="3"/>
          </p:nvPr>
        </p:nvSpPr>
        <p:spPr>
          <a:xfrm>
            <a:off x="4374263" y="4191000"/>
            <a:ext cx="3448935"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23" name="圖片預留位置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24" name="文字預留位置 3"/>
          <p:cNvSpPr>
            <a:spLocks noGrp="1"/>
          </p:cNvSpPr>
          <p:nvPr>
            <p:ph type="body" sz="half" idx="19"/>
          </p:nvPr>
        </p:nvSpPr>
        <p:spPr>
          <a:xfrm>
            <a:off x="4374264" y="4873763"/>
            <a:ext cx="344893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25" name="文字預留位置 4"/>
          <p:cNvSpPr>
            <a:spLocks noGrp="1"/>
          </p:cNvSpPr>
          <p:nvPr>
            <p:ph type="body" sz="quarter" idx="13"/>
          </p:nvPr>
        </p:nvSpPr>
        <p:spPr>
          <a:xfrm>
            <a:off x="8049731" y="4191000"/>
            <a:ext cx="3456469"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26" name="圖片預留位置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27" name="文字預留位置 3"/>
          <p:cNvSpPr>
            <a:spLocks noGrp="1"/>
          </p:cNvSpPr>
          <p:nvPr>
            <p:ph type="body" sz="half" idx="20"/>
          </p:nvPr>
        </p:nvSpPr>
        <p:spPr>
          <a:xfrm>
            <a:off x="8049731" y="4873761"/>
            <a:ext cx="345244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3" name="日期版面配置區 2"/>
          <p:cNvSpPr>
            <a:spLocks noGrp="1"/>
          </p:cNvSpPr>
          <p:nvPr>
            <p:ph type="dt" sz="half" idx="10"/>
          </p:nvPr>
        </p:nvSpPr>
        <p:spPr/>
        <p:txBody>
          <a:bodyPr rtlCol="0"/>
          <a:lstStyle/>
          <a:p>
            <a:pPr rtl="0"/>
            <a:fld id="{E4A8D588-CC3C-4E50-8116-C9243C4572B8}" type="datetime1">
              <a:rPr lang="zh-TW" altLang="en-US" noProof="0" smtClean="0"/>
              <a:t>2021/7/21</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685800" y="2194559"/>
            <a:ext cx="10820400" cy="4024125"/>
          </a:xfrm>
        </p:spPr>
        <p:txBody>
          <a:bodyPr vert="eaVert"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8658F37B-7227-445F-A10D-D2CC9064BB80}" type="datetime1">
              <a:rPr lang="zh-TW" altLang="en-US" noProof="0" smtClean="0"/>
              <a:t>2021/7/21</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pic>
        <p:nvPicPr>
          <p:cNvPr id="8" name="圖片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直排標題 1"/>
          <p:cNvSpPr>
            <a:spLocks noGrp="1"/>
          </p:cNvSpPr>
          <p:nvPr>
            <p:ph type="title" orient="vert"/>
          </p:nvPr>
        </p:nvSpPr>
        <p:spPr>
          <a:xfrm>
            <a:off x="9448800" y="745066"/>
            <a:ext cx="2057400" cy="3903133"/>
          </a:xfrm>
        </p:spPr>
        <p:txBody>
          <a:bodyPr vert="eaVert" rtlCol="0"/>
          <a:lstStyle>
            <a:lvl1pPr algn="l">
              <a:defRPr/>
            </a:lvl1pPr>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1024466" y="745067"/>
            <a:ext cx="8204201" cy="3903133"/>
          </a:xfrm>
        </p:spPr>
        <p:txBody>
          <a:bodyPr vert="eaVert"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7814452" y="379941"/>
            <a:ext cx="2910840" cy="365125"/>
          </a:xfrm>
        </p:spPr>
        <p:txBody>
          <a:bodyPr rtlCol="0"/>
          <a:lstStyle>
            <a:lvl1pPr algn="r">
              <a:defRPr/>
            </a:lvl1pPr>
          </a:lstStyle>
          <a:p>
            <a:pPr rtl="0"/>
            <a:fld id="{F904131D-489F-45C4-A924-57CAF3FE9CA6}" type="datetime1">
              <a:rPr lang="zh-TW" altLang="en-US" noProof="0" smtClean="0"/>
              <a:t>2021/7/21</a:t>
            </a:fld>
            <a:endParaRPr lang="zh-TW" altLang="en-US" noProof="0" dirty="0"/>
          </a:p>
        </p:txBody>
      </p:sp>
      <p:sp>
        <p:nvSpPr>
          <p:cNvPr id="5" name="頁尾版面配置區 4"/>
          <p:cNvSpPr>
            <a:spLocks noGrp="1"/>
          </p:cNvSpPr>
          <p:nvPr>
            <p:ph type="ftr" sz="quarter" idx="11"/>
          </p:nvPr>
        </p:nvSpPr>
        <p:spPr>
          <a:xfrm>
            <a:off x="685800" y="381000"/>
            <a:ext cx="6991492" cy="365125"/>
          </a:xfrm>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862452" y="381000"/>
            <a:ext cx="643748" cy="365125"/>
          </a:xfrm>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476C4C4C-1627-4DEA-8C5C-F5C952282738}" type="datetime1">
              <a:rPr lang="zh-TW" altLang="en-US" noProof="0" smtClean="0"/>
              <a:t>2021/7/21</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pic>
        <p:nvPicPr>
          <p:cNvPr id="9" name="圖片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標題 1"/>
          <p:cNvSpPr>
            <a:spLocks noGrp="1"/>
          </p:cNvSpPr>
          <p:nvPr>
            <p:ph type="title"/>
          </p:nvPr>
        </p:nvSpPr>
        <p:spPr>
          <a:xfrm>
            <a:off x="685800" y="753533"/>
            <a:ext cx="10820399" cy="2801935"/>
          </a:xfrm>
        </p:spPr>
        <p:txBody>
          <a:bodyPr rtlCol="0" anchor="b">
            <a:normAutofit/>
          </a:bodyPr>
          <a:lstStyle>
            <a:lvl1pPr algn="r">
              <a:defRPr sz="4000"/>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1024467" y="3641725"/>
            <a:ext cx="10490200" cy="955675"/>
          </a:xfrm>
        </p:spPr>
        <p:txBody>
          <a:bodyPr rtlCol="0">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a:xfrm>
            <a:off x="7814452" y="381000"/>
            <a:ext cx="2910840" cy="365125"/>
          </a:xfrm>
        </p:spPr>
        <p:txBody>
          <a:bodyPr rtlCol="0"/>
          <a:lstStyle>
            <a:lvl1pPr algn="r">
              <a:defRPr/>
            </a:lvl1pPr>
          </a:lstStyle>
          <a:p>
            <a:pPr rtl="0"/>
            <a:fld id="{6332D385-BA2E-40E7-9EED-2B831CE06A5C}" type="datetime1">
              <a:rPr lang="zh-TW" altLang="en-US" noProof="0" smtClean="0"/>
              <a:t>2021/7/21</a:t>
            </a:fld>
            <a:endParaRPr lang="zh-TW" altLang="en-US" noProof="0" dirty="0"/>
          </a:p>
        </p:txBody>
      </p:sp>
      <p:sp>
        <p:nvSpPr>
          <p:cNvPr id="5" name="頁尾預留位置 4"/>
          <p:cNvSpPr>
            <a:spLocks noGrp="1"/>
          </p:cNvSpPr>
          <p:nvPr>
            <p:ph type="ftr" sz="quarter" idx="11"/>
          </p:nvPr>
        </p:nvSpPr>
        <p:spPr>
          <a:xfrm>
            <a:off x="685800" y="381001"/>
            <a:ext cx="6991492" cy="36406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862452" y="381000"/>
            <a:ext cx="643748" cy="365125"/>
          </a:xfrm>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685800" y="2194559"/>
            <a:ext cx="5334000" cy="4024125"/>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72200" y="2194559"/>
            <a:ext cx="5334000" cy="4024125"/>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850C46EE-919D-478D-8076-B76A92AACAB2}" type="datetime1">
              <a:rPr lang="zh-TW" altLang="en-US" noProof="0" smtClean="0"/>
              <a:t>2021/7/21</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2895600" y="762000"/>
            <a:ext cx="8610600" cy="1295400"/>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914409" y="2183802"/>
            <a:ext cx="5079991"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685800" y="3132666"/>
            <a:ext cx="5311775" cy="3086019"/>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400800" y="2183802"/>
            <a:ext cx="5105400"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172200" y="3132666"/>
            <a:ext cx="5334000" cy="3086019"/>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203D1A5D-7C6F-477A-B08D-BB6E697DED15}" type="datetime1">
              <a:rPr lang="zh-TW" altLang="en-US" noProof="0" smtClean="0"/>
              <a:t>2021/7/21</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733B10B1-3CE0-4F36-8063-1CD475C994D8}" type="datetime1">
              <a:rPr lang="zh-TW" altLang="en-US" noProof="0" smtClean="0"/>
              <a:t>2021/7/21</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0D85A5D0-6C68-4F38-9CF0-E21F0354D9AA}" type="datetime1">
              <a:rPr lang="zh-TW" altLang="en-US" noProof="0" smtClean="0"/>
              <a:t>2021/7/21</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1524000"/>
            <a:ext cx="4114800" cy="1600200"/>
          </a:xfrm>
        </p:spPr>
        <p:txBody>
          <a:bodyPr rtlCol="0" anchor="b"/>
          <a:lstStyle>
            <a:lvl1pPr algn="l">
              <a:defRPr sz="3200"/>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995582" y="746759"/>
            <a:ext cx="6510618" cy="5471925"/>
          </a:xfrm>
        </p:spPr>
        <p:txBody>
          <a:bodyPr rtlCol="0" anchor="ct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685800" y="3124199"/>
            <a:ext cx="411480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4641E437-6639-4AE1-A2B5-16AE03DE8C6D}" type="datetime1">
              <a:rPr lang="zh-TW" altLang="en-US" noProof="0" smtClean="0"/>
              <a:t>2021/7/21</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85800" y="1524000"/>
            <a:ext cx="6873240" cy="1600200"/>
          </a:xfrm>
        </p:spPr>
        <p:txBody>
          <a:bodyPr rtlCol="0" anchor="b"/>
          <a:lstStyle>
            <a:lvl1pPr algn="l">
              <a:defRPr sz="3200"/>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7861238" y="751241"/>
            <a:ext cx="3644962" cy="5467443"/>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685800" y="3124199"/>
            <a:ext cx="687324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1825D25E-BA7A-4648-BA69-4AC3360D35E0}" type="datetime1">
              <a:rPr lang="zh-TW" altLang="en-US" noProof="0" smtClean="0"/>
              <a:t>2021/7/21</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圖片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標題預留位置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a:lstStyle>
          <a:p>
            <a:fld id="{9355D2BA-77BF-4960-BC33-93FCC973901B}" type="datetime1">
              <a:rPr lang="zh-TW" altLang="en-US" noProof="0" smtClean="0"/>
              <a:t>2021/7/21</a:t>
            </a:fld>
            <a:endParaRPr lang="zh-TW" altLang="en-US" noProof="0" dirty="0"/>
          </a:p>
        </p:txBody>
      </p:sp>
      <p:sp>
        <p:nvSpPr>
          <p:cNvPr id="5" name="頁尾預留位置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a:lstStyle>
          <a:p>
            <a:endParaRPr lang="zh-TW" altLang="en-US" noProof="0" dirty="0"/>
          </a:p>
        </p:txBody>
      </p:sp>
      <p:sp>
        <p:nvSpPr>
          <p:cNvPr id="6" name="投影片編號預留位置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a:lstStyle>
          <a:p>
            <a:fld id="{6D22F896-40B5-4ADD-8801-0D06FADFA095}" type="slidenum">
              <a:rPr lang="en-US" altLang="zh-TW" noProof="0" smtClean="0"/>
              <a:pPr/>
              <a:t>‹#›</a:t>
            </a:fld>
            <a:endParaRPr lang="zh-TW" alt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矩形 16">
            <a:extLst>
              <a:ext uri="{FF2B5EF4-FFF2-40B4-BE49-F238E27FC236}">
                <a16:creationId xmlns:a16="http://schemas.microsoft.com/office/drawing/2014/main" id="{50496C6C-A85F-426B-9ED1-3444166CE4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rtlCol="0" anchor="ctr">
            <a:normAutofit/>
          </a:bodyPr>
          <a:lstStyle/>
          <a:p>
            <a:pPr algn="r"/>
            <a:r>
              <a:rPr lang="en-US" altLang="zh-TW" sz="5400" dirty="0" smtClean="0">
                <a:latin typeface="Microsoft JhengHei UI" panose="020B0604030504040204" pitchFamily="34" charset="-120"/>
                <a:ea typeface="Microsoft JhengHei UI" panose="020B0604030504040204" pitchFamily="34" charset="-120"/>
              </a:rPr>
              <a:t>Mfee18</a:t>
            </a:r>
            <a:br>
              <a:rPr lang="en-US" altLang="zh-TW" sz="5400" dirty="0" smtClean="0">
                <a:latin typeface="Microsoft JhengHei UI" panose="020B0604030504040204" pitchFamily="34" charset="-120"/>
                <a:ea typeface="Microsoft JhengHei UI" panose="020B0604030504040204" pitchFamily="34" charset="-120"/>
              </a:rPr>
            </a:br>
            <a:r>
              <a:rPr lang="en-US" altLang="zh-TW" sz="5400" dirty="0" smtClean="0">
                <a:latin typeface="Microsoft JhengHei UI" panose="020B0604030504040204" pitchFamily="34" charset="-120"/>
                <a:ea typeface="Microsoft JhengHei UI" panose="020B0604030504040204" pitchFamily="34" charset="-120"/>
              </a:rPr>
              <a:t> </a:t>
            </a:r>
            <a:r>
              <a:rPr lang="zh-TW" altLang="en-US" sz="5400" dirty="0" smtClean="0">
                <a:latin typeface="Microsoft JhengHei UI" panose="020B0604030504040204" pitchFamily="34" charset="-120"/>
                <a:ea typeface="Microsoft JhengHei UI" panose="020B0604030504040204" pitchFamily="34" charset="-120"/>
              </a:rPr>
              <a:t>期中小專發表</a:t>
            </a:r>
            <a:endParaRPr lang="zh-TW" altLang="en-US" sz="5400" dirty="0">
              <a:latin typeface="Microsoft JhengHei UI" panose="020B0604030504040204" pitchFamily="34" charset="-120"/>
              <a:ea typeface="Microsoft JhengHei UI" panose="020B0604030504040204" pitchFamily="34" charset="-120"/>
            </a:endParaRPr>
          </a:p>
        </p:txBody>
      </p:sp>
      <p:cxnSp>
        <p:nvCxnSpPr>
          <p:cNvPr id="19" name="直線接點​​(S) 18">
            <a:extLst>
              <a:ext uri="{FF2B5EF4-FFF2-40B4-BE49-F238E27FC236}">
                <a16:creationId xmlns:a16="http://schemas.microsoft.com/office/drawing/2014/main" id="{AD0EF22F-5D3C-4240-8C32-1B20803E5A8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副標題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rtlCol="0" anchor="ctr">
            <a:normAutofit/>
          </a:bodyPr>
          <a:lstStyle/>
          <a:p>
            <a:pPr rtl="0"/>
            <a:r>
              <a:rPr lang="zh-TW" altLang="en-US" dirty="0" smtClean="0">
                <a:latin typeface="Microsoft JhengHei UI" panose="020B0604030504040204" pitchFamily="34" charset="-120"/>
                <a:ea typeface="Microsoft JhengHei UI" panose="020B0604030504040204" pitchFamily="34" charset="-120"/>
              </a:rPr>
              <a:t>學生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陳匯豐</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指導老師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許雅婷、陳政德、陳思方、</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a:t>何柏杰</a:t>
            </a:r>
            <a:endParaRPr lang="zh-TW" altLang="en-US" dirty="0">
              <a:latin typeface="Microsoft JhengHei UI" panose="020B0604030504040204" pitchFamily="34" charset="-120"/>
              <a:ea typeface="Microsoft JhengHei UI" panose="020B0604030504040204" pitchFamily="34" charset="-120"/>
            </a:endParaRPr>
          </a:p>
        </p:txBody>
      </p:sp>
      <p:pic>
        <p:nvPicPr>
          <p:cNvPr id="21" name="圖片 20">
            <a:extLst>
              <a:ext uri="{FF2B5EF4-FFF2-40B4-BE49-F238E27FC236}">
                <a16:creationId xmlns:a16="http://schemas.microsoft.com/office/drawing/2014/main" id="{D912EF34-0253-41FD-9940-D8FBB7DE74B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sz="4800" dirty="0" smtClean="0"/>
              <a:t>目錄</a:t>
            </a:r>
            <a:endParaRPr lang="en-US" altLang="zh-TW" sz="4800" dirty="0"/>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zh-TW" altLang="en-US" sz="3600" dirty="0" smtClean="0"/>
              <a:t>製作動機</a:t>
            </a:r>
            <a:endParaRPr lang="en-US" altLang="zh-TW" sz="3600" dirty="0" smtClean="0"/>
          </a:p>
          <a:p>
            <a:pPr rtl="0">
              <a:lnSpc>
                <a:spcPct val="100000"/>
              </a:lnSpc>
            </a:pPr>
            <a:r>
              <a:rPr lang="zh-TW" altLang="en-US" sz="3600" dirty="0"/>
              <a:t>使用</a:t>
            </a:r>
            <a:r>
              <a:rPr lang="zh-TW" altLang="en-US" sz="3600" dirty="0" smtClean="0"/>
              <a:t>技術與資源</a:t>
            </a:r>
            <a:endParaRPr lang="en-US" altLang="zh-TW" sz="3600" dirty="0" smtClean="0"/>
          </a:p>
          <a:p>
            <a:pPr rtl="0">
              <a:lnSpc>
                <a:spcPct val="100000"/>
              </a:lnSpc>
            </a:pPr>
            <a:r>
              <a:rPr lang="zh-TW" altLang="en-US" sz="3600" dirty="0" smtClean="0"/>
              <a:t>過程與問題</a:t>
            </a:r>
            <a:endParaRPr lang="en-US" altLang="zh-TW" sz="3600" dirty="0" smtClean="0"/>
          </a:p>
          <a:p>
            <a:pPr rtl="0">
              <a:lnSpc>
                <a:spcPct val="100000"/>
              </a:lnSpc>
            </a:pPr>
            <a:r>
              <a:rPr lang="zh-TW" altLang="en-US" sz="3600" dirty="0" smtClean="0"/>
              <a:t>網頁展示</a:t>
            </a:r>
            <a:endParaRPr lang="zh-TW" altLang="en-US" sz="36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sz="4800" dirty="0" smtClean="0"/>
              <a:t>使用技術</a:t>
            </a:r>
            <a:r>
              <a:rPr lang="zh-TW" altLang="en-US" sz="4800" dirty="0"/>
              <a:t>與資源</a:t>
            </a:r>
            <a:endParaRPr lang="en-US" altLang="zh-TW" sz="4800" dirty="0"/>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fontScale="92500" lnSpcReduction="10000"/>
          </a:bodyPr>
          <a:lstStyle/>
          <a:p>
            <a:pPr rtl="0">
              <a:lnSpc>
                <a:spcPct val="100000"/>
              </a:lnSpc>
            </a:pPr>
            <a:r>
              <a:rPr lang="en-US" altLang="zh-TW" sz="3600" dirty="0" smtClean="0"/>
              <a:t>HTML</a:t>
            </a:r>
          </a:p>
          <a:p>
            <a:pPr rtl="0">
              <a:lnSpc>
                <a:spcPct val="100000"/>
              </a:lnSpc>
            </a:pPr>
            <a:r>
              <a:rPr lang="en-US" altLang="zh-TW" sz="3600" dirty="0" smtClean="0"/>
              <a:t>CSS</a:t>
            </a:r>
          </a:p>
          <a:p>
            <a:pPr rtl="0">
              <a:lnSpc>
                <a:spcPct val="100000"/>
              </a:lnSpc>
            </a:pPr>
            <a:r>
              <a:rPr lang="en-US" altLang="zh-TW" sz="3600" dirty="0" smtClean="0"/>
              <a:t>JavaScript</a:t>
            </a:r>
          </a:p>
          <a:p>
            <a:pPr rtl="0">
              <a:lnSpc>
                <a:spcPct val="100000"/>
              </a:lnSpc>
            </a:pPr>
            <a:r>
              <a:rPr lang="en-US" altLang="zh-TW" sz="3600" dirty="0"/>
              <a:t>j</a:t>
            </a:r>
            <a:r>
              <a:rPr lang="en-US" altLang="zh-TW" sz="3600" dirty="0" smtClean="0"/>
              <a:t>Query</a:t>
            </a:r>
          </a:p>
          <a:p>
            <a:pPr rtl="0">
              <a:lnSpc>
                <a:spcPct val="100000"/>
              </a:lnSpc>
            </a:pPr>
            <a:r>
              <a:rPr lang="en-US" altLang="zh-TW" sz="3600" dirty="0" smtClean="0"/>
              <a:t>Bootstrap</a:t>
            </a:r>
          </a:p>
          <a:p>
            <a:pPr rtl="0">
              <a:lnSpc>
                <a:spcPct val="100000"/>
              </a:lnSpc>
            </a:pPr>
            <a:r>
              <a:rPr lang="en-US" altLang="zh-TW" sz="3600" dirty="0" smtClean="0"/>
              <a:t>Font Awesome</a:t>
            </a:r>
            <a:endParaRPr lang="zh-TW" altLang="en-US" sz="3600" dirty="0"/>
          </a:p>
        </p:txBody>
      </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3552" y="2238703"/>
            <a:ext cx="3711032" cy="2177139"/>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3717" y="5337773"/>
            <a:ext cx="2314575" cy="628650"/>
          </a:xfrm>
          <a:prstGeom prst="rect">
            <a:avLst/>
          </a:prstGeom>
        </p:spPr>
      </p:pic>
      <p:pic>
        <p:nvPicPr>
          <p:cNvPr id="6" name="圖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8525" y="4880236"/>
            <a:ext cx="1741484" cy="1462574"/>
          </a:xfrm>
          <a:prstGeom prst="rect">
            <a:avLst/>
          </a:prstGeom>
        </p:spPr>
      </p:pic>
    </p:spTree>
    <p:extLst>
      <p:ext uri="{BB962C8B-B14F-4D97-AF65-F5344CB8AC3E}">
        <p14:creationId xmlns:p14="http://schemas.microsoft.com/office/powerpoint/2010/main" val="3557114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sz="4800" dirty="0" smtClean="0"/>
              <a:t>製作動機</a:t>
            </a:r>
            <a:endParaRPr lang="en-US" altLang="zh-TW" sz="4800" dirty="0"/>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marL="0" indent="0" rtl="0">
              <a:lnSpc>
                <a:spcPct val="100000"/>
              </a:lnSpc>
              <a:buNone/>
            </a:pPr>
            <a:r>
              <a:rPr lang="zh-TW" altLang="en-US" sz="2400" dirty="0" smtClean="0"/>
              <a:t>一次陰錯陽差的機會去了美國，並在即將回程前安排了長達一個月的旅遊一路從北邊的黃石國家公園玩到南邊的大峽谷國家公園從此愛上那壯麗宏偉的自然景觀以及豐富的生態環境看著擁有超大鹿角的鹿就在你身旁，或是一群熊媽媽帶著熊寶寶從你旁邊經過，不禁讚嘆這大自然孕育生命的美好，所以為了介紹幾個著名的國家公園我決定製作一個網站來整合一些資訊 </a:t>
            </a:r>
            <a:r>
              <a:rPr lang="en-US" altLang="zh-TW" sz="2400" dirty="0" smtClean="0"/>
              <a:t>!</a:t>
            </a:r>
            <a:r>
              <a:rPr lang="zh-TW" altLang="en-US" sz="2400" dirty="0" smtClean="0"/>
              <a:t> </a:t>
            </a:r>
            <a:endParaRPr lang="zh-TW" altLang="en-US" sz="2400" dirty="0"/>
          </a:p>
        </p:txBody>
      </p:sp>
    </p:spTree>
    <p:extLst>
      <p:ext uri="{BB962C8B-B14F-4D97-AF65-F5344CB8AC3E}">
        <p14:creationId xmlns:p14="http://schemas.microsoft.com/office/powerpoint/2010/main" val="1981885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sz="4800" dirty="0" smtClean="0"/>
              <a:t>過程與問題</a:t>
            </a:r>
            <a:endParaRPr lang="en-US" altLang="zh-TW" sz="4800" dirty="0"/>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marL="0" indent="0" rtl="0">
              <a:lnSpc>
                <a:spcPct val="100000"/>
              </a:lnSpc>
              <a:buNone/>
            </a:pPr>
            <a:r>
              <a:rPr lang="zh-TW" altLang="en-US" sz="2400" dirty="0" smtClean="0"/>
              <a:t>在製作過程中遇到了許許多多的難題，其中最大的問題就是因為對於語言整體熟悉度不夠而造成的，比如置中問題以及當</a:t>
            </a:r>
            <a:r>
              <a:rPr lang="en-US" altLang="zh-TW" sz="2400" dirty="0" smtClean="0"/>
              <a:t>CSS</a:t>
            </a:r>
            <a:r>
              <a:rPr lang="zh-TW" altLang="en-US" sz="2400" dirty="0" smtClean="0"/>
              <a:t>想要跟</a:t>
            </a:r>
            <a:r>
              <a:rPr lang="en-US" altLang="zh-TW" sz="2400" dirty="0" smtClean="0"/>
              <a:t>Bootstrap</a:t>
            </a:r>
            <a:r>
              <a:rPr lang="zh-TW" altLang="en-US" sz="2400" dirty="0" smtClean="0"/>
              <a:t>還有</a:t>
            </a:r>
            <a:r>
              <a:rPr lang="en-US" altLang="zh-TW" sz="2400" dirty="0" smtClean="0"/>
              <a:t>jQuery</a:t>
            </a:r>
            <a:r>
              <a:rPr lang="zh-TW" altLang="en-US" sz="2400" dirty="0" smtClean="0"/>
              <a:t>混用的時候往往會造成許多的衝突，期間讓我打掉全部重新寫過，才發現之前寫的到底有多混亂，但在這過程中也漸漸的找到了自己的節奏，雖然成品內容不如原本預期的多，但在這小專製作的過程裡才真正發現自己的許多不懂的問題點，也學會如何更有效的運用</a:t>
            </a:r>
            <a:r>
              <a:rPr lang="en-US" altLang="zh-TW" sz="2400" dirty="0" smtClean="0"/>
              <a:t>Google</a:t>
            </a:r>
            <a:r>
              <a:rPr lang="zh-TW" altLang="en-US" sz="2400" dirty="0" smtClean="0"/>
              <a:t>去解決自己的問題。</a:t>
            </a:r>
            <a:endParaRPr lang="zh-TW" altLang="en-US" sz="2400" dirty="0"/>
          </a:p>
        </p:txBody>
      </p:sp>
    </p:spTree>
    <p:extLst>
      <p:ext uri="{BB962C8B-B14F-4D97-AF65-F5344CB8AC3E}">
        <p14:creationId xmlns:p14="http://schemas.microsoft.com/office/powerpoint/2010/main" val="366980759"/>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82161" y="262960"/>
            <a:ext cx="7434070" cy="1474330"/>
          </a:xfrm>
        </p:spPr>
        <p:txBody>
          <a:bodyPr rtlCol="0">
            <a:normAutofit/>
          </a:bodyPr>
          <a:lstStyle/>
          <a:p>
            <a:pPr algn="ctr"/>
            <a:r>
              <a:rPr lang="zh-TW" altLang="en-US" sz="4800" dirty="0" smtClean="0"/>
              <a:t>網頁展示</a:t>
            </a:r>
            <a:endParaRPr lang="en-US" altLang="zh-TW" sz="4800" dirty="0"/>
          </a:p>
        </p:txBody>
      </p:sp>
      <p:sp>
        <p:nvSpPr>
          <p:cNvPr id="6" name="文字方塊 5">
            <a:hlinkClick r:id="rId4" action="ppaction://hlinkfile"/>
          </p:cNvPr>
          <p:cNvSpPr txBox="1"/>
          <p:nvPr/>
        </p:nvSpPr>
        <p:spPr>
          <a:xfrm>
            <a:off x="4398771" y="2000250"/>
            <a:ext cx="6800850" cy="584775"/>
          </a:xfrm>
          <a:prstGeom prst="rect">
            <a:avLst/>
          </a:prstGeom>
          <a:noFill/>
        </p:spPr>
        <p:txBody>
          <a:bodyPr wrap="square" rtlCol="0">
            <a:spAutoFit/>
          </a:bodyPr>
          <a:lstStyle/>
          <a:p>
            <a:r>
              <a:rPr lang="en-US" altLang="zh-TW" sz="3200" dirty="0" smtClean="0">
                <a:solidFill>
                  <a:schemeClr val="accent6"/>
                </a:solidFill>
                <a:hlinkClick r:id="rId4" action="ppaction://hlinkfile"/>
              </a:rPr>
              <a:t>Let’s Go</a:t>
            </a:r>
            <a:endParaRPr lang="zh-TW" altLang="en-US" sz="3200" dirty="0">
              <a:solidFill>
                <a:schemeClr val="accent6"/>
              </a:solidFill>
            </a:endParaRPr>
          </a:p>
        </p:txBody>
      </p:sp>
    </p:spTree>
    <p:extLst>
      <p:ext uri="{BB962C8B-B14F-4D97-AF65-F5344CB8AC3E}">
        <p14:creationId xmlns:p14="http://schemas.microsoft.com/office/powerpoint/2010/main" val="21032626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飛機雲">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04212_TF67670762.potx" id="{31E59139-7A20-4E81-B4CB-CBBDA47A572F}" vid="{DE5AEE64-601C-43FD-B160-8A88F657D8B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0EE66-8707-456F-8F2E-091D581CB030}">
  <ds:schemaRefs>
    <ds:schemaRef ds:uri="http://purl.org/dc/dcmitype/"/>
    <ds:schemaRef ds:uri="http://schemas.microsoft.com/office/infopath/2007/PartnerControls"/>
    <ds:schemaRef ds:uri="http://purl.org/dc/terms/"/>
    <ds:schemaRef ds:uri="16c05727-aa75-4e4a-9b5f-8a80a1165891"/>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278</Words>
  <Application>Microsoft Office PowerPoint</Application>
  <PresentationFormat>寬螢幕</PresentationFormat>
  <Paragraphs>30</Paragraphs>
  <Slides>6</Slides>
  <Notes>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Microsoft JhengHei UI</vt:lpstr>
      <vt:lpstr>新細明體</vt:lpstr>
      <vt:lpstr>Arial</vt:lpstr>
      <vt:lpstr>Century Gothic</vt:lpstr>
      <vt:lpstr>Microsoft New Tai Lue</vt:lpstr>
      <vt:lpstr>飛機雲</vt:lpstr>
      <vt:lpstr>Mfee18  期中小專發表</vt:lpstr>
      <vt:lpstr>目錄</vt:lpstr>
      <vt:lpstr>使用技術與資源</vt:lpstr>
      <vt:lpstr>製作動機</vt:lpstr>
      <vt:lpstr>過程與問題</vt:lpstr>
      <vt:lpstr>網頁展示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2021-07-20T05:55:59Z</dcterms:created>
  <dcterms:modified xsi:type="dcterms:W3CDTF">2021-07-21T06:19:47Z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