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8" r:id="rId3"/>
    <p:sldId id="261" r:id="rId4"/>
    <p:sldId id="256" r:id="rId5"/>
    <p:sldId id="257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87"/>
  </p:normalViewPr>
  <p:slideViewPr>
    <p:cSldViewPr snapToGrid="0" snapToObjects="1">
      <p:cViewPr varScale="1">
        <p:scale>
          <a:sx n="72" d="100"/>
          <a:sy n="72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90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60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64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2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32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25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17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90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5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1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16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A04C-5D6B-214F-ADB2-B0248FA06E55}" type="datetimeFigureOut">
              <a:rPr lang="de-DE" smtClean="0"/>
              <a:t>29.04.2016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62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DSL mit</a:t>
            </a:r>
            <a:br>
              <a:rPr lang="de-DE" dirty="0" smtClean="0"/>
            </a:br>
            <a:r>
              <a:rPr lang="de-DE" dirty="0" smtClean="0"/>
              <a:t>Scala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77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Methodenaufruf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28650" y="1907273"/>
            <a:ext cx="6898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3200" dirty="0" err="1" smtClean="0">
                <a:latin typeface="Consolas" charset="0"/>
                <a:ea typeface="Consolas" charset="0"/>
                <a:cs typeface="Consolas" charset="0"/>
              </a:rPr>
              <a:t>.method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object2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de-DE" sz="3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28650" y="2763421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en-US" sz="3200" dirty="0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bject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method </a:t>
            </a:r>
            <a:r>
              <a:rPr lang="en-US" sz="3200" dirty="0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object2</a:t>
            </a:r>
            <a:endParaRPr lang="de-DE" sz="3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28650" y="3619569"/>
            <a:ext cx="5157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en-US" sz="3200" dirty="0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bject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method: </a:t>
            </a:r>
            <a:r>
              <a:rPr lang="en-US" sz="3200" dirty="0" smtClean="0">
                <a:solidFill>
                  <a:srgbClr val="0000FF"/>
                </a:solidFill>
                <a:latin typeface="Consolas" charset="0"/>
                <a:ea typeface="Consolas" charset="0"/>
                <a:cs typeface="Consolas" charset="0"/>
              </a:rPr>
              <a:t>object2</a:t>
            </a:r>
            <a:endParaRPr lang="de-DE" sz="3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4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Symbols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Symbole haben nur einem </a:t>
            </a:r>
            <a:r>
              <a:rPr lang="de-DE" dirty="0" err="1" smtClean="0"/>
              <a:t>namen</a:t>
            </a:r>
            <a:endParaRPr lang="de-DE" dirty="0" smtClean="0"/>
          </a:p>
          <a:p>
            <a:r>
              <a:rPr lang="de-DE" dirty="0" smtClean="0"/>
              <a:t>Definiert mit </a:t>
            </a:r>
            <a:r>
              <a:rPr lang="de-DE" dirty="0"/>
              <a:t>einem </a:t>
            </a:r>
            <a:r>
              <a:rPr lang="de-DE" dirty="0" smtClean="0"/>
              <a:t>' gefolgt von einem String</a:t>
            </a:r>
          </a:p>
          <a:p>
            <a:r>
              <a:rPr lang="de-DE" dirty="0" smtClean="0"/>
              <a:t>'</a:t>
            </a:r>
            <a:r>
              <a:rPr lang="de-DE" dirty="0" err="1" smtClean="0"/>
              <a:t>xyz</a:t>
            </a:r>
            <a:endParaRPr lang="de-DE" dirty="0" smtClean="0"/>
          </a:p>
          <a:p>
            <a:r>
              <a:rPr lang="de-DE" dirty="0" err="1"/>
              <a:t>dvar</a:t>
            </a:r>
            <a:r>
              <a:rPr lang="de-DE" dirty="0"/>
              <a:t> </a:t>
            </a:r>
            <a:r>
              <a:rPr lang="de-DE" dirty="0" err="1"/>
              <a:t>float</a:t>
            </a:r>
            <a:r>
              <a:rPr lang="de-DE" dirty="0"/>
              <a:t> 'x</a:t>
            </a:r>
          </a:p>
        </p:txBody>
      </p:sp>
    </p:spTree>
    <p:extLst>
      <p:ext uri="{BB962C8B-B14F-4D97-AF65-F5344CB8AC3E}">
        <p14:creationId xmlns:p14="http://schemas.microsoft.com/office/powerpoint/2010/main" val="13534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Scala </a:t>
            </a:r>
            <a:r>
              <a:rPr lang="de-DE" dirty="0" err="1"/>
              <a:t>Implicits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9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>
          <a:xfrm>
            <a:off x="520389" y="2985796"/>
            <a:ext cx="5114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)</a:t>
            </a:r>
            <a:endParaRPr lang="de-DE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flipH="1" flipV="1">
            <a:off x="1324598" y="2469738"/>
            <a:ext cx="179462" cy="80844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1044498" y="2475572"/>
            <a:ext cx="259638" cy="80261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944137" y="1642946"/>
            <a:ext cx="319668" cy="63933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520389" y="337729"/>
            <a:ext cx="7984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de-DE" sz="16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de-DE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class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de-DE" sz="16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de-DE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AnyVal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de-DE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6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+(x: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):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520391" y="1385797"/>
            <a:ext cx="1048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1600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endParaRPr lang="de-DE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20389" y="1941422"/>
            <a:ext cx="653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implicit</a:t>
            </a:r>
            <a:r>
              <a:rPr lang="de-DE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class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MyInt(x: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de-DE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+(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that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: MyInt) = MyInt(</a:t>
            </a:r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.x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that.x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944136" y="854927"/>
            <a:ext cx="360000" cy="5947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leich 17"/>
          <p:cNvSpPr/>
          <p:nvPr/>
        </p:nvSpPr>
        <p:spPr>
          <a:xfrm rot="19497211">
            <a:off x="884760" y="1753775"/>
            <a:ext cx="360000" cy="180000"/>
          </a:xfrm>
          <a:prstGeom prst="mathEqual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20389" y="2985796"/>
            <a:ext cx="5114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600" dirty="0" err="1" smtClean="0">
                <a:effectLst/>
                <a:latin typeface="Consolas" charset="0"/>
                <a:ea typeface="Consolas" charset="0"/>
                <a:cs typeface="Consolas" charset="0"/>
              </a:rPr>
              <a:t>MyInt</a:t>
            </a:r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x +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+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endParaRPr lang="de-DE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520389" y="3783948"/>
            <a:ext cx="69999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implicit</a:t>
            </a:r>
            <a:r>
              <a:rPr lang="de-DE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class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MyInt(x: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de-DE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+(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that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: MyInt) = MyInt(</a:t>
            </a:r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.x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that.x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++(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that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: MyInt) = </a:t>
            </a:r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de-DE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that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20389" y="5074543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++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endParaRPr lang="de-DE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6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/>
      <p:bldP spid="8" grpId="0"/>
      <p:bldP spid="18" grpId="0" animBg="1"/>
      <p:bldP spid="19" grpId="0"/>
      <p:bldP spid="36" grpId="0"/>
      <p:bldP spid="39" grpId="0"/>
    </p:bld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</Words>
  <Application>Microsoft Office PowerPoint</Application>
  <PresentationFormat>Bildschirmpräsentation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Office-Design</vt:lpstr>
      <vt:lpstr>DSL mit Scala</vt:lpstr>
      <vt:lpstr>Methodenaufruf</vt:lpstr>
      <vt:lpstr>Symbols</vt:lpstr>
      <vt:lpstr>Scala Implicits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Implicits</dc:title>
  <dc:creator>sINFsekiya</dc:creator>
  <cp:lastModifiedBy>Ahmet</cp:lastModifiedBy>
  <cp:revision>10</cp:revision>
  <dcterms:created xsi:type="dcterms:W3CDTF">2016-04-28T23:40:24Z</dcterms:created>
  <dcterms:modified xsi:type="dcterms:W3CDTF">2016-04-29T09:37:55Z</dcterms:modified>
</cp:coreProperties>
</file>