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87"/>
  </p:normalViewPr>
  <p:slideViewPr>
    <p:cSldViewPr snapToGrid="0" snapToObjects="1">
      <p:cViewPr varScale="1">
        <p:scale>
          <a:sx n="149" d="100"/>
          <a:sy n="149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9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6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6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2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17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9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1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16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A04C-5D6B-214F-ADB2-B0248FA06E55}" type="datetimeFigureOut">
              <a:rPr lang="de-DE" smtClean="0"/>
              <a:t>29.04.16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65C4C-D68D-2C4F-87C6-20B67610A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6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Scala </a:t>
            </a:r>
            <a:r>
              <a:rPr lang="de-DE" dirty="0" err="1"/>
              <a:t>Implicits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520389" y="2985796"/>
            <a:ext cx="5114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)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H="1" flipV="1">
            <a:off x="1324598" y="2469738"/>
            <a:ext cx="179462" cy="80844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1044498" y="2475572"/>
            <a:ext cx="259638" cy="8026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944137" y="1642946"/>
            <a:ext cx="319668" cy="63933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520389" y="337729"/>
            <a:ext cx="798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private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extends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AnyVal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de-DE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+(x: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): </a:t>
            </a:r>
            <a:r>
              <a:rPr lang="de-DE" sz="16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520391" y="1385797"/>
            <a:ext cx="1048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20389" y="1941422"/>
            <a:ext cx="653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implicit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MyInt(x: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MyInt(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944136" y="854927"/>
            <a:ext cx="360000" cy="5947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eich 17"/>
          <p:cNvSpPr/>
          <p:nvPr/>
        </p:nvSpPr>
        <p:spPr>
          <a:xfrm rot="19497211">
            <a:off x="884760" y="1753775"/>
            <a:ext cx="360000" cy="180000"/>
          </a:xfrm>
          <a:prstGeom prst="mathEqual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389" y="2985796"/>
            <a:ext cx="5114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sz="1600" dirty="0" err="1" smtClean="0">
                <a:effectLst/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 smtClean="0">
                <a:effectLst/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+ 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20389" y="3783948"/>
            <a:ext cx="69999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implicit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class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MyInt(x: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MyInt(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that.x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++(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: MyInt) = </a:t>
            </a:r>
            <a:r>
              <a:rPr lang="de-DE" sz="1600" b="1" dirty="0" err="1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de-DE" sz="1600" b="1" dirty="0" smtClean="0">
                <a:solidFill>
                  <a:srgbClr val="00008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+ </a:t>
            </a:r>
            <a:r>
              <a:rPr lang="de-DE" sz="1600" dirty="0" err="1" smtClean="0">
                <a:latin typeface="Consolas" charset="0"/>
                <a:ea typeface="Consolas" charset="0"/>
                <a:cs typeface="Consolas" charset="0"/>
              </a:rPr>
              <a:t>that</a:t>
            </a: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e-DE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20389" y="5074543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++ </a:t>
            </a:r>
            <a:r>
              <a:rPr lang="en-US" dirty="0" smtClean="0">
                <a:solidFill>
                  <a:srgbClr val="0000FF"/>
                </a:solidFill>
                <a:effectLst/>
                <a:latin typeface="Consolas" charset="0"/>
                <a:ea typeface="Consolas" charset="0"/>
                <a:cs typeface="Consolas" charset="0"/>
              </a:rPr>
              <a:t>5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6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8" grpId="0"/>
      <p:bldP spid="18" grpId="0" animBg="1"/>
      <p:bldP spid="19" grpId="0"/>
      <p:bldP spid="36" grpId="0"/>
      <p:bldP spid="39" grpId="0"/>
    </p:bld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Macintosh PowerPoint</Application>
  <PresentationFormat>Bildschirmpräsentation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Consolas</vt:lpstr>
      <vt:lpstr>Arial</vt:lpstr>
      <vt:lpstr>Office-Design</vt:lpstr>
      <vt:lpstr>Scala Implicits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Implicits</dc:title>
  <dc:creator>sINFsekiya</dc:creator>
  <cp:lastModifiedBy>sINFsekiya</cp:lastModifiedBy>
  <cp:revision>4</cp:revision>
  <dcterms:created xsi:type="dcterms:W3CDTF">2016-04-28T23:40:24Z</dcterms:created>
  <dcterms:modified xsi:type="dcterms:W3CDTF">2016-04-29T00:14:40Z</dcterms:modified>
</cp:coreProperties>
</file>