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59" r:id="rId9"/>
    <p:sldId id="260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64" d="100"/>
          <a:sy n="64" d="100"/>
        </p:scale>
        <p:origin x="765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6C60D-5B82-4B92-B7F0-D2EF2DB23A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748F4A-CC7C-4865-BC9B-2F956590D4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C710A2-9E27-4E34-BDC8-D7BA72F40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C882A-6049-4941-B82C-E4DAE0107870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577C37-928D-4032-8390-8AFF70333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B41D75-755B-4E06-88A5-784ECAE4B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8F592-EADE-464D-A9EA-62BBA7191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398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CCB6F-4190-4685-B32B-F5E92E0CF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ABEFE8-4A2F-4512-AA12-C33D61DDB8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6BDD53-6655-4EAB-9126-3D3A7CE2C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C882A-6049-4941-B82C-E4DAE0107870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952932-29A6-4534-A747-500B5D933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1EA4EE-5CDA-4300-AC93-F2F52E2CA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8F592-EADE-464D-A9EA-62BBA7191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672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AF92DB-234D-4D69-97F4-C1FB33E819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49547F-24CB-495E-987A-AE542B490E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B8EFE-D22E-4E47-BCBB-C593D61D9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C882A-6049-4941-B82C-E4DAE0107870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688B49-0BBD-46FB-AFE0-D3F9ED654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6B79C-1A05-47CF-8E99-FA3C53B38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8F592-EADE-464D-A9EA-62BBA7191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31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D70D2-A19F-4A47-8B3D-733B19743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727F2-0285-4D0B-9F7A-B153A49534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D4C9C-B734-4535-83DB-71672D48C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C882A-6049-4941-B82C-E4DAE0107870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85C50C-3B58-4D7E-82CA-F3D02D006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F4879A-8DE3-4C55-BD91-49211BC9F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8F592-EADE-464D-A9EA-62BBA7191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161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94271-E812-4F2F-9057-0E48E318F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C33ED6-010C-436F-BAFB-D3DF3DE5CC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302DC9-8979-48A5-8BDD-DE86A9D9C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C882A-6049-4941-B82C-E4DAE0107870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AAB2F0-EC4E-4319-950B-5D1EA2BDF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5F30C3-A755-4E82-A929-3FCCFD3EA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8F592-EADE-464D-A9EA-62BBA7191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684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1CC5E-D4E8-4353-88B3-8DF7E7C6B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48D40-3826-4C6B-B410-C7ECDC901C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42131B-B518-4608-AE1A-327989BC43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FC841E-E05C-43E3-AA7D-08A944707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C882A-6049-4941-B82C-E4DAE0107870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9EF383-23DB-4B4A-BA55-DEBCEF2EF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9751AE-4741-44E0-B5A9-BEA52B1BC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8F592-EADE-464D-A9EA-62BBA7191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014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EDC20-9024-4FD6-BCDE-F153E3781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79B5BA-F0E6-4BFA-825B-4C6B6F4B61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A6D10D-C636-4A4E-8528-008FC053EB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5F048F-553D-4F9F-AF5C-58EF858C7A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1718F0-B8E3-4788-8AA8-7C7B8A21E8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DDCDE6-ADA9-43AE-88A2-8B1735C21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C882A-6049-4941-B82C-E4DAE0107870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9D823D-AB54-4960-A665-46B066A8C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F1CF60-1B47-486F-9196-1BB00B607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8F592-EADE-464D-A9EA-62BBA7191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047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74451-6365-455A-A2A7-DB52EA642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060147-FF54-40A6-85D4-5CF75192F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C882A-6049-4941-B82C-E4DAE0107870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4DBA38-FE47-4878-A76E-E4A5F1A9E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65D25E-D7D9-4143-9C5E-CCF410DCE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8F592-EADE-464D-A9EA-62BBA7191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777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032BDA-EE2E-4D8E-8126-8A463784D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C882A-6049-4941-B82C-E4DAE0107870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E2AB8C-4C02-413D-945A-EDA1AB611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340A78-0A73-4B96-B2FE-97CB59F4D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8F592-EADE-464D-A9EA-62BBA7191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58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B16F9-0881-49E6-A972-E05F33A44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7D4E7E-82FC-44E6-B435-09BF08B5F7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67725F-DB6E-4DB2-920E-64F5EF6175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6BAF1B-E4F8-4F52-8580-5D9AD69D0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C882A-6049-4941-B82C-E4DAE0107870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3DB8B1-F829-4C56-A170-87A088399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EC0D2F-174F-48D6-8B11-29CF43D9B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8F592-EADE-464D-A9EA-62BBA7191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101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6B239-8FF7-4376-B198-9631A59FE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9E32BD-FD6F-43DD-BC1E-66E5562B60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130AE2-BEEB-4892-84E5-F5CE812E3E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296EAB-F3FB-40E4-A4F6-4916D045C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C882A-6049-4941-B82C-E4DAE0107870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99DFCA-0D9C-462F-8FFB-A218D53EE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B7E1F4-3BC3-4881-88C9-831BB9756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8F592-EADE-464D-A9EA-62BBA7191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224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00BF9A-E77E-4623-8F25-88C113A8A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32D54E-AF16-412D-A020-F4A3328082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EBA7F3-A02F-43F3-9850-1FFC369B1D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9C882A-6049-4941-B82C-E4DAE0107870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F66E2E-F921-4C20-A761-CD4ABC737E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42F9FD-3863-4E17-87D8-C45DF0702C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D8F592-EADE-464D-A9EA-62BBA7191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562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9E858-94D4-4755-BA62-E8B0B4CE7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RB Bank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9F467E-FAD6-4D5B-B6D6-4DFD84DB79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Written in Java Eclipse</a:t>
            </a:r>
          </a:p>
        </p:txBody>
      </p:sp>
    </p:spTree>
    <p:extLst>
      <p:ext uri="{BB962C8B-B14F-4D97-AF65-F5344CB8AC3E}">
        <p14:creationId xmlns:p14="http://schemas.microsoft.com/office/powerpoint/2010/main" val="10289225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7E9A5-5B5A-479E-BCCA-4331B306B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C414BE-4D43-495D-8409-3BF0A05D2A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52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80EF5-5A06-4500-B9F7-A334C5D149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Structure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17027B-FF9F-43FC-820A-0D8FB4F00E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Data stored in </a:t>
            </a:r>
            <a:r>
              <a:rPr lang="en-US" dirty="0" err="1"/>
              <a:t>Postgresql</a:t>
            </a:r>
            <a:r>
              <a:rPr lang="en-US" dirty="0"/>
              <a:t> database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Data access performed through JDBC in a layer of Data Access Object (DAO) objects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Input with </a:t>
            </a:r>
            <a:r>
              <a:rPr lang="en-US" dirty="0" err="1"/>
              <a:t>java.util.Scanner</a:t>
            </a: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Logged with Log4j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Junit tests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597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CE4B3-EC14-4872-AB2D-FCDF925FA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7EB78-CEDB-49DF-87A4-CCA7320011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register for  customer account</a:t>
            </a:r>
          </a:p>
          <a:p>
            <a:r>
              <a:rPr lang="en-US" dirty="0"/>
              <a:t>Can login</a:t>
            </a:r>
          </a:p>
          <a:p>
            <a:r>
              <a:rPr lang="en-US" dirty="0"/>
              <a:t>Can apply for new bank account with starting balance</a:t>
            </a:r>
          </a:p>
          <a:p>
            <a:r>
              <a:rPr lang="en-US" dirty="0"/>
              <a:t>Can view balance of an account</a:t>
            </a:r>
          </a:p>
          <a:p>
            <a:r>
              <a:rPr lang="en-US" dirty="0"/>
              <a:t>Can make a withdrawal or deposit</a:t>
            </a:r>
          </a:p>
          <a:p>
            <a:r>
              <a:rPr lang="en-US" dirty="0"/>
              <a:t>Invalid transactions rejected</a:t>
            </a:r>
          </a:p>
        </p:txBody>
      </p:sp>
    </p:spTree>
    <p:extLst>
      <p:ext uri="{BB962C8B-B14F-4D97-AF65-F5344CB8AC3E}">
        <p14:creationId xmlns:p14="http://schemas.microsoft.com/office/powerpoint/2010/main" val="2027623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DCBF4-0A46-41BA-BC8C-8DF1261AD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layers of code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9669652-82E3-437A-A95A-B303994159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29075" y="2567781"/>
            <a:ext cx="4133850" cy="2867025"/>
          </a:xfrm>
        </p:spPr>
      </p:pic>
    </p:spTree>
    <p:extLst>
      <p:ext uri="{BB962C8B-B14F-4D97-AF65-F5344CB8AC3E}">
        <p14:creationId xmlns:p14="http://schemas.microsoft.com/office/powerpoint/2010/main" val="2618422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E9EF3-E5BF-4E1D-9B69-74F33E7A4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Conventions Followed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83997B-45FD-47CF-97A1-FF95C46D6E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names begin with capital letters</a:t>
            </a:r>
          </a:p>
          <a:p>
            <a:r>
              <a:rPr lang="en-US" dirty="0"/>
              <a:t>Package names begin with small letters</a:t>
            </a:r>
          </a:p>
          <a:p>
            <a:r>
              <a:rPr lang="en-US" dirty="0"/>
              <a:t>Method names written in camel case</a:t>
            </a:r>
          </a:p>
          <a:p>
            <a:r>
              <a:rPr lang="en-US" dirty="0"/>
              <a:t>Variable names written in camel case</a:t>
            </a:r>
          </a:p>
        </p:txBody>
      </p:sp>
    </p:spTree>
    <p:extLst>
      <p:ext uri="{BB962C8B-B14F-4D97-AF65-F5344CB8AC3E}">
        <p14:creationId xmlns:p14="http://schemas.microsoft.com/office/powerpoint/2010/main" val="2451364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5E19B-1605-4C9F-BA0D-E32E51351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Junit Testing Used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4A52CF8-CC36-4D96-A032-698AEB5746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3203" y="1825625"/>
            <a:ext cx="9345593" cy="4351338"/>
          </a:xfrm>
        </p:spPr>
      </p:pic>
    </p:spTree>
    <p:extLst>
      <p:ext uri="{BB962C8B-B14F-4D97-AF65-F5344CB8AC3E}">
        <p14:creationId xmlns:p14="http://schemas.microsoft.com/office/powerpoint/2010/main" val="29837043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83F84-CFC0-42FD-8B7F-453B3D104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Logging was used, too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DF31DA0-D5FA-4F31-868A-5F47EFA9F9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578708"/>
            <a:ext cx="10515600" cy="2845171"/>
          </a:xfrm>
        </p:spPr>
      </p:pic>
    </p:spTree>
    <p:extLst>
      <p:ext uri="{BB962C8B-B14F-4D97-AF65-F5344CB8AC3E}">
        <p14:creationId xmlns:p14="http://schemas.microsoft.com/office/powerpoint/2010/main" val="2337761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47085-882E-43B6-A863-A1278E0D7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Logging in - Successful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58A78AD-71BB-4A91-842A-843A7E6416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79902"/>
            <a:ext cx="10515600" cy="3842784"/>
          </a:xfrm>
        </p:spPr>
      </p:pic>
    </p:spTree>
    <p:extLst>
      <p:ext uri="{BB962C8B-B14F-4D97-AF65-F5344CB8AC3E}">
        <p14:creationId xmlns:p14="http://schemas.microsoft.com/office/powerpoint/2010/main" val="25778499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D27F8-40F2-45DD-AD42-2D127BB45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Logging in - Unsuccessful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7E1E130-DC98-4399-A0E9-B7FFFE8520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2087" y="2948781"/>
            <a:ext cx="9267825" cy="2105025"/>
          </a:xfrm>
        </p:spPr>
      </p:pic>
    </p:spTree>
    <p:extLst>
      <p:ext uri="{BB962C8B-B14F-4D97-AF65-F5344CB8AC3E}">
        <p14:creationId xmlns:p14="http://schemas.microsoft.com/office/powerpoint/2010/main" val="28672758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121</Words>
  <Application>Microsoft Office PowerPoint</Application>
  <PresentationFormat>Widescreen</PresentationFormat>
  <Paragraphs>26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RB Bank</vt:lpstr>
      <vt:lpstr>Structure</vt:lpstr>
      <vt:lpstr>Features</vt:lpstr>
      <vt:lpstr>Different layers of code</vt:lpstr>
      <vt:lpstr>Naming Conventions Followed</vt:lpstr>
      <vt:lpstr>Junit Testing Used</vt:lpstr>
      <vt:lpstr>Logging was used, too</vt:lpstr>
      <vt:lpstr>Logging in - Successful</vt:lpstr>
      <vt:lpstr>Logging in - Unsuccessful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RB Bank</dc:title>
  <dc:creator>h black</dc:creator>
  <cp:lastModifiedBy>h black</cp:lastModifiedBy>
  <cp:revision>3</cp:revision>
  <dcterms:created xsi:type="dcterms:W3CDTF">2021-05-07T13:15:53Z</dcterms:created>
  <dcterms:modified xsi:type="dcterms:W3CDTF">2021-05-07T13:41:42Z</dcterms:modified>
</cp:coreProperties>
</file>