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66" r:id="rId3"/>
    <p:sldId id="367" r:id="rId4"/>
    <p:sldId id="371" r:id="rId5"/>
    <p:sldId id="415" r:id="rId6"/>
    <p:sldId id="416" r:id="rId7"/>
    <p:sldId id="373" r:id="rId8"/>
    <p:sldId id="409" r:id="rId9"/>
    <p:sldId id="410" r:id="rId10"/>
    <p:sldId id="411" r:id="rId11"/>
    <p:sldId id="417" r:id="rId12"/>
    <p:sldId id="412" r:id="rId13"/>
    <p:sldId id="418" r:id="rId14"/>
    <p:sldId id="414" r:id="rId15"/>
    <p:sldId id="407" r:id="rId16"/>
    <p:sldId id="4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3285AD-0C96-4F67-ACEE-2E3643296A36}">
          <p14:sldIdLst>
            <p14:sldId id="256"/>
            <p14:sldId id="366"/>
            <p14:sldId id="367"/>
            <p14:sldId id="371"/>
            <p14:sldId id="415"/>
            <p14:sldId id="416"/>
            <p14:sldId id="373"/>
            <p14:sldId id="409"/>
            <p14:sldId id="410"/>
            <p14:sldId id="411"/>
            <p14:sldId id="417"/>
            <p14:sldId id="412"/>
            <p14:sldId id="418"/>
            <p14:sldId id="414"/>
            <p14:sldId id="407"/>
            <p14:sldId id="4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2017年4月9日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2017年4月9日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2017年4月9日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2017年4月9日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4000" dirty="0" smtClean="0">
                <a:solidFill>
                  <a:schemeClr val="tx2"/>
                </a:solidFill>
              </a:rPr>
              <a:t>Gulp -- </a:t>
            </a:r>
            <a:r>
              <a:rPr kumimoji="1" lang="zh-CN" altLang="en-US" sz="4000" dirty="0" smtClean="0">
                <a:solidFill>
                  <a:schemeClr val="tx2"/>
                </a:solidFill>
              </a:rPr>
              <a:t>自动化构</a:t>
            </a:r>
            <a:r>
              <a:rPr kumimoji="1" lang="zh-CN" altLang="en-US" sz="4000" dirty="0">
                <a:solidFill>
                  <a:schemeClr val="tx2"/>
                </a:solidFill>
              </a:rPr>
              <a:t>建</a:t>
            </a:r>
            <a:r>
              <a:rPr kumimoji="1" lang="zh-CN" altLang="en-US" sz="4000" dirty="0" smtClean="0">
                <a:solidFill>
                  <a:schemeClr val="tx2"/>
                </a:solidFill>
              </a:rPr>
              <a:t>工具</a:t>
            </a:r>
            <a:endParaRPr kumimoji="1"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4456625"/>
            <a:ext cx="6858000" cy="9144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主讲：江山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5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Gulp API</a:t>
            </a:r>
            <a:r>
              <a:rPr lang="zh-CN" altLang="en-US" dirty="0" smtClean="0"/>
              <a:t>：</a:t>
            </a:r>
            <a:r>
              <a:rPr lang="en-US" altLang="zh-CN" dirty="0"/>
              <a:t>watch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监视文件变化： 如果有变化，执行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对应的操作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9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综合操作： 复制文件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3841" y="1839828"/>
            <a:ext cx="5013960" cy="42473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gulp = require('gulp');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('default',['watch'],function(){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console.log('hello, gulp');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copy',function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gulp.src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('./index.html')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	.pipe(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gulp.dest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('./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dest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/'));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watch',function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gulp.watch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('./index.html',['copy']);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endParaRPr kumimoji="1" lang="en-US" altLang="zh-CN" dirty="0" err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324567" y="3667842"/>
            <a:ext cx="420914" cy="24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5821681" y="3436562"/>
            <a:ext cx="306033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命令行监听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index.html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的所有改变状态</a:t>
            </a:r>
            <a:endParaRPr kumimoji="1" lang="zh-CN" alt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68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Gulp API</a:t>
            </a:r>
            <a:r>
              <a:rPr lang="zh-CN" altLang="en-US" dirty="0" smtClean="0"/>
              <a:t>：</a:t>
            </a:r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运行某一个任务（此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已过时）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en-US" altLang="zh-CN" dirty="0" err="1"/>
              <a:t>g</a:t>
            </a:r>
            <a:r>
              <a:rPr lang="en-US" altLang="zh-CN" dirty="0" err="1" smtClean="0"/>
              <a:t>ulp.run</a:t>
            </a:r>
            <a:r>
              <a:rPr lang="en-US" altLang="zh-CN" dirty="0" smtClean="0"/>
              <a:t>(‘test’);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9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常用前端构建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清空目录： 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gulp-clean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del</a:t>
            </a:r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文件复制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/>
              <a:t>g</a:t>
            </a:r>
            <a:r>
              <a:rPr lang="en-US" altLang="zh-CN" dirty="0" smtClean="0"/>
              <a:t>ulp-copy, gulp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JS</a:t>
            </a:r>
            <a:r>
              <a:rPr lang="zh-CN" altLang="en-US" dirty="0" smtClean="0"/>
              <a:t>压缩</a:t>
            </a:r>
            <a:endParaRPr lang="en-US" altLang="zh-CN" dirty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gulp-</a:t>
            </a:r>
            <a:r>
              <a:rPr lang="en-US" altLang="zh-CN" dirty="0" err="1" smtClean="0"/>
              <a:t>uglify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CSS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</a:t>
            </a:r>
            <a:r>
              <a:rPr lang="en-US" altLang="zh-CN" dirty="0" smtClean="0"/>
              <a:t>ulp-clean-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 gulp</a:t>
            </a:r>
            <a:r>
              <a:rPr lang="en-US" altLang="zh-CN" dirty="0" smtClean="0"/>
              <a:t>-minify-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(</a:t>
            </a:r>
            <a:r>
              <a:rPr lang="zh-CN" altLang="en-US" dirty="0" smtClean="0"/>
              <a:t>过时</a:t>
            </a:r>
            <a:r>
              <a:rPr lang="en-US" altLang="zh-CN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182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常用前端构建</a:t>
            </a:r>
            <a:r>
              <a:rPr lang="zh-CN" altLang="en-US" dirty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zh-CN" altLang="en-US" dirty="0" smtClean="0"/>
              <a:t>文件合并 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gulp-</a:t>
            </a:r>
            <a:r>
              <a:rPr lang="en-US" altLang="zh-CN" dirty="0" err="1" smtClean="0"/>
              <a:t>concat</a:t>
            </a:r>
            <a:endParaRPr lang="en-US" altLang="zh-CN" dirty="0" smtClean="0"/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启动浏览器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gulp-open,  browser-sync</a:t>
            </a:r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监视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smtClean="0"/>
              <a:t>gulp-watch, gulp</a:t>
            </a:r>
          </a:p>
          <a:p>
            <a:pPr marL="342900" indent="-342900">
              <a:buFontTx/>
              <a:buChar char="-"/>
            </a:pPr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800100" lvl="1" indent="-342900">
              <a:buFontTx/>
              <a:buChar char="-"/>
            </a:pPr>
            <a:r>
              <a:rPr lang="en-US" altLang="zh-CN" dirty="0" err="1" smtClean="0"/>
              <a:t>yargs</a:t>
            </a:r>
            <a:r>
              <a:rPr lang="en-US" altLang="zh-CN" dirty="0" smtClean="0"/>
              <a:t>, gulp-notify, gulp-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, run-sequence</a:t>
            </a:r>
          </a:p>
        </p:txBody>
      </p:sp>
    </p:spTree>
    <p:extLst>
      <p:ext uri="{BB962C8B-B14F-4D97-AF65-F5344CB8AC3E}">
        <p14:creationId xmlns:p14="http://schemas.microsoft.com/office/powerpoint/2010/main" val="32270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1. </a:t>
            </a:r>
            <a:r>
              <a:rPr lang="zh-CN" altLang="en-US" dirty="0">
                <a:latin typeface="+mj-ea"/>
                <a:ea typeface="+mj-ea"/>
              </a:rPr>
              <a:t>全局安装 </a:t>
            </a:r>
            <a:r>
              <a:rPr lang="en-US" altLang="zh-CN" dirty="0">
                <a:latin typeface="+mj-ea"/>
                <a:ea typeface="+mj-ea"/>
              </a:rPr>
              <a:t>gulp</a:t>
            </a:r>
            <a:r>
              <a:rPr lang="zh-CN" altLang="en-US" dirty="0">
                <a:latin typeface="+mj-ea"/>
                <a:ea typeface="+mj-ea"/>
              </a:rPr>
              <a:t>：</a:t>
            </a:r>
            <a:endParaRPr lang="en-US" altLang="zh-CN" dirty="0">
              <a:latin typeface="+mj-ea"/>
              <a:ea typeface="+mj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$ </a:t>
            </a:r>
            <a:r>
              <a:rPr lang="en-US" altLang="zh-CN" b="0" dirty="0" err="1">
                <a:solidFill>
                  <a:srgbClr val="000000"/>
                </a:solidFill>
                <a:latin typeface="+mj-ea"/>
                <a:ea typeface="+mj-ea"/>
              </a:rPr>
              <a:t>npm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install gulp -g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zh-CN" altLang="en-US" b="0" dirty="0" smtClean="0">
                <a:solidFill>
                  <a:srgbClr val="000000"/>
                </a:solidFill>
                <a:latin typeface="+mj-ea"/>
                <a:ea typeface="+mj-ea"/>
              </a:rPr>
              <a:t>检查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gulp</a:t>
            </a:r>
            <a:r>
              <a:rPr lang="zh-CN" altLang="en-US" b="0" dirty="0" smtClean="0">
                <a:solidFill>
                  <a:srgbClr val="000000"/>
                </a:solidFill>
                <a:latin typeface="+mj-ea"/>
                <a:ea typeface="+mj-ea"/>
              </a:rPr>
              <a:t>是否安装完成，并且检查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gulp</a:t>
            </a:r>
            <a:r>
              <a:rPr lang="zh-CN" altLang="en-US" b="0" dirty="0" smtClean="0">
                <a:solidFill>
                  <a:srgbClr val="000000"/>
                </a:solidFill>
                <a:latin typeface="+mj-ea"/>
                <a:ea typeface="+mj-ea"/>
              </a:rPr>
              <a:t>的版本</a:t>
            </a:r>
            <a:endParaRPr lang="zh-CN" altLang="en-US" b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+mj-ea"/>
              </a:rPr>
              <a:t>$ 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</a:rPr>
              <a:t>gulp –v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zh-CN" altLang="en-US" b="0" dirty="0">
                <a:solidFill>
                  <a:srgbClr val="000000"/>
                </a:solidFill>
                <a:latin typeface="+mj-ea"/>
                <a:ea typeface="+mj-ea"/>
              </a:rPr>
              <a:t>在本地路径安装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gulp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$ </a:t>
            </a:r>
            <a:r>
              <a:rPr lang="en-US" altLang="zh-CN" b="0" dirty="0" err="1">
                <a:solidFill>
                  <a:srgbClr val="000000"/>
                </a:solidFill>
                <a:latin typeface="+mj-ea"/>
                <a:ea typeface="+mj-ea"/>
              </a:rPr>
              <a:t>npm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 install –save-</a:t>
            </a:r>
            <a:r>
              <a:rPr lang="en-US" altLang="zh-CN" b="0" dirty="0" err="1">
                <a:solidFill>
                  <a:srgbClr val="000000"/>
                </a:solidFill>
                <a:latin typeface="+mj-ea"/>
                <a:ea typeface="+mj-ea"/>
              </a:rPr>
              <a:t>dev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 gulp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zh-CN" b="0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zh-CN" altLang="en-US" b="0" dirty="0">
                <a:solidFill>
                  <a:srgbClr val="000000"/>
                </a:solidFill>
                <a:latin typeface="+mj-ea"/>
                <a:ea typeface="+mj-ea"/>
              </a:rPr>
              <a:t>在站点文件夹根目录创建一个名为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+mj-ea"/>
                <a:ea typeface="+mj-ea"/>
              </a:rPr>
              <a:t>gulpfile.js</a:t>
            </a:r>
            <a:r>
              <a:rPr lang="zh-CN" altLang="en-US" b="0" dirty="0">
                <a:solidFill>
                  <a:srgbClr val="000000"/>
                </a:solidFill>
                <a:latin typeface="+mj-ea"/>
                <a:ea typeface="+mj-ea"/>
              </a:rPr>
              <a:t>的文件。</a:t>
            </a:r>
            <a:endParaRPr lang="en-US" altLang="zh-CN" b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zh-CN" altLang="en-US" b="0" dirty="0">
                <a:solidFill>
                  <a:srgbClr val="000000"/>
                </a:solidFill>
                <a:latin typeface="+mj-ea"/>
                <a:ea typeface="+mj-ea"/>
              </a:rPr>
              <a:t>运行</a:t>
            </a: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gulp</a:t>
            </a:r>
            <a:r>
              <a:rPr lang="zh-CN" altLang="en-US" b="0" dirty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b="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+mj-ea"/>
                <a:ea typeface="+mj-ea"/>
              </a:rPr>
              <a:t>$ 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  <a:ea typeface="+mj-ea"/>
              </a:rPr>
              <a:t>gulp</a:t>
            </a:r>
            <a:endParaRPr lang="en-US" altLang="zh-CN" b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/>
              <a:t>易于</a:t>
            </a:r>
            <a:r>
              <a:rPr lang="zh-CN" altLang="en-US" dirty="0" smtClean="0"/>
              <a:t>使用：入手快，几行代码即可使用。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构</a:t>
            </a:r>
            <a:r>
              <a:rPr lang="zh-CN" altLang="en-US" dirty="0"/>
              <a:t>建</a:t>
            </a:r>
            <a:r>
              <a:rPr lang="zh-CN" altLang="en-US" dirty="0" smtClean="0"/>
              <a:t>快速：不会频繁操作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，执行速度快。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插件高质：插件职责单一，代码质量高。</a:t>
            </a:r>
            <a:endParaRPr lang="en-US" altLang="zh-CN" dirty="0" smtClean="0"/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易于学习：仅有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Gulp API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task 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默认任务名：</a:t>
            </a:r>
            <a:r>
              <a:rPr lang="en-US" altLang="zh-CN" dirty="0" smtClean="0"/>
              <a:t> default</a:t>
            </a:r>
          </a:p>
          <a:p>
            <a:pPr marL="342900" indent="-342900">
              <a:buFont typeface="Arial"/>
              <a:buChar char="•"/>
            </a:pPr>
            <a:r>
              <a:rPr lang="zh-CN" altLang="en-US" dirty="0" smtClean="0"/>
              <a:t>运行默认任务：</a:t>
            </a:r>
            <a:r>
              <a:rPr lang="en-US" altLang="zh-CN" dirty="0" smtClean="0"/>
              <a:t> </a:t>
            </a:r>
          </a:p>
          <a:p>
            <a:pPr lvl="0"/>
            <a:r>
              <a:rPr lang="en-US" altLang="zh-CN" b="0" dirty="0">
                <a:solidFill>
                  <a:srgbClr val="000000"/>
                </a:solidFill>
                <a:latin typeface="+mj-ea"/>
              </a:rPr>
              <a:t>$ 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</a:rPr>
              <a:t>gulp</a:t>
            </a:r>
          </a:p>
          <a:p>
            <a:pPr marL="342900" lvl="0" indent="-342900">
              <a:buFont typeface="Arial"/>
              <a:buChar char="•"/>
            </a:pPr>
            <a:r>
              <a:rPr lang="zh-CN" altLang="en-US" b="0" dirty="0" smtClean="0">
                <a:solidFill>
                  <a:srgbClr val="000000"/>
                </a:solidFill>
                <a:latin typeface="+mj-ea"/>
              </a:rPr>
              <a:t>运行名为“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</a:rPr>
              <a:t>console</a:t>
            </a:r>
            <a:r>
              <a:rPr lang="zh-CN" altLang="en-US" b="0" dirty="0" smtClean="0">
                <a:solidFill>
                  <a:srgbClr val="000000"/>
                </a:solidFill>
                <a:latin typeface="+mj-ea"/>
              </a:rPr>
              <a:t>”的自定义任务</a:t>
            </a:r>
            <a:endParaRPr lang="en-US" altLang="zh-CN" b="0" dirty="0" smtClean="0">
              <a:solidFill>
                <a:srgbClr val="000000"/>
              </a:solidFill>
              <a:latin typeface="+mj-ea"/>
            </a:endParaRPr>
          </a:p>
          <a:p>
            <a:r>
              <a:rPr lang="en-US" altLang="zh-CN" b="0" dirty="0">
                <a:solidFill>
                  <a:srgbClr val="000000"/>
                </a:solidFill>
                <a:latin typeface="+mj-ea"/>
              </a:rPr>
              <a:t>$ </a:t>
            </a:r>
            <a:r>
              <a:rPr lang="en-US" altLang="zh-CN" b="0" dirty="0" smtClean="0">
                <a:solidFill>
                  <a:srgbClr val="000000"/>
                </a:solidFill>
                <a:latin typeface="+mj-ea"/>
              </a:rPr>
              <a:t>gulp console</a:t>
            </a:r>
            <a:endParaRPr lang="en-US" altLang="zh-CN" b="0" dirty="0">
              <a:solidFill>
                <a:srgbClr val="000000"/>
              </a:solidFill>
              <a:latin typeface="+mj-ea"/>
            </a:endParaRPr>
          </a:p>
          <a:p>
            <a:pPr lvl="0"/>
            <a:endParaRPr lang="en-US" altLang="zh-CN" b="0" dirty="0">
              <a:solidFill>
                <a:srgbClr val="000000"/>
              </a:solidFill>
              <a:latin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任务依赖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3841" y="1927583"/>
            <a:ext cx="5013960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gulp = require('gulp');</a:t>
            </a:r>
          </a:p>
          <a:p>
            <a:r>
              <a:rPr kumimoji="1" lang="en-US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('default',['task1','task2','task3'],function(){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console.log('hello, gulp');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('task1',function(){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console.log('task1');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('task2',function(){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console.log('task2');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('task3',function(){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console.log('task3');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</p:txBody>
      </p:sp>
      <p:sp>
        <p:nvSpPr>
          <p:cNvPr id="5" name="右箭头 4"/>
          <p:cNvSpPr/>
          <p:nvPr/>
        </p:nvSpPr>
        <p:spPr>
          <a:xfrm>
            <a:off x="5324567" y="3511757"/>
            <a:ext cx="420914" cy="24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5821681" y="3280477"/>
            <a:ext cx="306033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并行执行： 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task1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task2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task3</a:t>
            </a:r>
            <a:endParaRPr kumimoji="1" lang="zh-CN" alt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27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任务依赖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3841" y="1927583"/>
            <a:ext cx="5013960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gulp = require('gulp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');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('default',['task1','task2','task3'],function(){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console.log('hello, gulp');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('task1',['task2'],function(){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console.log('task1');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('task2',['task3'],function(){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console.log('task2');</a:t>
            </a:r>
          </a:p>
          <a:p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('task3',function(){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console.log('task3');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</p:txBody>
      </p:sp>
      <p:sp>
        <p:nvSpPr>
          <p:cNvPr id="5" name="右箭头 4"/>
          <p:cNvSpPr/>
          <p:nvPr/>
        </p:nvSpPr>
        <p:spPr>
          <a:xfrm>
            <a:off x="5324567" y="3526997"/>
            <a:ext cx="420914" cy="24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5821681" y="3295717"/>
            <a:ext cx="306033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顺序执行： 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task3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task2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，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task1</a:t>
            </a:r>
            <a:endParaRPr kumimoji="1" lang="zh-CN" alt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25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Gulp API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读取文件（将文件转换成一个流）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6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Gulp API</a:t>
            </a:r>
            <a:r>
              <a:rPr lang="zh-CN" altLang="en-US" dirty="0" smtClean="0"/>
              <a:t>：</a:t>
            </a:r>
            <a:r>
              <a:rPr lang="en-US" altLang="zh-CN" dirty="0" err="1"/>
              <a:t>dest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输出文件到指定的目录下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0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综合操作： 复制文件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3841" y="2083668"/>
            <a:ext cx="5013960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var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 gulp = require('gulp');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('default',['copy'],function(){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console.log('hello, gulp');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  <a:p>
            <a:endParaRPr kumimoji="1" lang="en-US" altLang="zh-CN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gulp.task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copy',function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(){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gulp.src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('./index.html')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		.pipe(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gulp.dest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('./</a:t>
            </a:r>
            <a:r>
              <a:rPr kumimoji="1" lang="en-US" altLang="zh-CN" dirty="0" err="1">
                <a:solidFill>
                  <a:schemeClr val="bg1"/>
                </a:solidFill>
                <a:latin typeface="Calibri"/>
                <a:cs typeface="Calibri"/>
              </a:rPr>
              <a:t>dest</a:t>
            </a:r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/'));</a:t>
            </a:r>
          </a:p>
          <a:p>
            <a:r>
              <a:rPr kumimoji="1" lang="en-US" altLang="zh-CN" dirty="0">
                <a:solidFill>
                  <a:schemeClr val="bg1"/>
                </a:solidFill>
                <a:latin typeface="Calibri"/>
                <a:cs typeface="Calibri"/>
              </a:rPr>
              <a:t>});</a:t>
            </a:r>
          </a:p>
        </p:txBody>
      </p:sp>
      <p:sp>
        <p:nvSpPr>
          <p:cNvPr id="5" name="右箭头 4"/>
          <p:cNvSpPr/>
          <p:nvPr/>
        </p:nvSpPr>
        <p:spPr>
          <a:xfrm>
            <a:off x="5324567" y="3667842"/>
            <a:ext cx="420914" cy="24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3"/>
          <p:cNvSpPr txBox="1"/>
          <p:nvPr/>
        </p:nvSpPr>
        <p:spPr>
          <a:xfrm>
            <a:off x="5821681" y="3436562"/>
            <a:ext cx="306033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复制了</a:t>
            </a:r>
            <a:r>
              <a:rPr kumimoji="1" lang="en-US" altLang="zh-CN" dirty="0" smtClean="0">
                <a:solidFill>
                  <a:schemeClr val="bg1"/>
                </a:solidFill>
                <a:latin typeface="Calibri"/>
                <a:cs typeface="Calibri"/>
              </a:rPr>
              <a:t>index.html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到</a:t>
            </a:r>
            <a:r>
              <a:rPr kumimoji="1" lang="en-US" altLang="zh-CN" dirty="0" err="1" smtClean="0">
                <a:solidFill>
                  <a:schemeClr val="bg1"/>
                </a:solidFill>
                <a:latin typeface="Calibri"/>
                <a:cs typeface="Calibri"/>
              </a:rPr>
              <a:t>dest</a:t>
            </a:r>
            <a:r>
              <a:rPr kumimoji="1" lang="zh-CN" altLang="en-US" dirty="0" smtClean="0">
                <a:solidFill>
                  <a:schemeClr val="bg1"/>
                </a:solidFill>
                <a:latin typeface="Calibri"/>
                <a:cs typeface="Calibri"/>
              </a:rPr>
              <a:t>文件夹</a:t>
            </a:r>
            <a:endParaRPr kumimoji="1" lang="zh-CN" alt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91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基本.thmx</Template>
  <TotalTime>6538</TotalTime>
  <Words>408</Words>
  <Application>Microsoft Macintosh PowerPoint</Application>
  <PresentationFormat>全屏显示(4:3)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基本</vt:lpstr>
      <vt:lpstr>Gulp -- 自动化构建工具</vt:lpstr>
      <vt:lpstr>Gulp的安装</vt:lpstr>
      <vt:lpstr>Gulp的优势</vt:lpstr>
      <vt:lpstr>Gulp API：task 任务</vt:lpstr>
      <vt:lpstr>任务依赖</vt:lpstr>
      <vt:lpstr>任务依赖</vt:lpstr>
      <vt:lpstr>Gulp API：src</vt:lpstr>
      <vt:lpstr>Gulp API：dest</vt:lpstr>
      <vt:lpstr>综合操作： 复制文件</vt:lpstr>
      <vt:lpstr>Gulp API：watch</vt:lpstr>
      <vt:lpstr>综合操作： 复制文件</vt:lpstr>
      <vt:lpstr>Gulp API：run</vt:lpstr>
      <vt:lpstr>常用前端构建插件</vt:lpstr>
      <vt:lpstr>常用前端构建插件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 &amp; SASS</dc:title>
  <dc:creator>Alex Jiang</dc:creator>
  <cp:lastModifiedBy>Jiang Alex</cp:lastModifiedBy>
  <cp:revision>332</cp:revision>
  <dcterms:created xsi:type="dcterms:W3CDTF">2016-09-19T15:07:49Z</dcterms:created>
  <dcterms:modified xsi:type="dcterms:W3CDTF">2017-04-09T03:53:49Z</dcterms:modified>
</cp:coreProperties>
</file>