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4873625" y="194310"/>
            <a:ext cx="6647815" cy="6469380"/>
          </a:xfrm>
          <a:prstGeom prst="rect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0820" y="1599565"/>
            <a:ext cx="2281555" cy="226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4215" y="2127885"/>
            <a:ext cx="1294765" cy="121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69330" y="1252855"/>
            <a:ext cx="4701540" cy="498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2" idx="0"/>
          </p:cNvCxnSpPr>
          <p:nvPr/>
        </p:nvCxnSpPr>
        <p:spPr>
          <a:xfrm flipV="1">
            <a:off x="1351915" y="180340"/>
            <a:ext cx="3507740" cy="141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45540" y="3867150"/>
            <a:ext cx="3728085" cy="280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998980" y="1263015"/>
            <a:ext cx="4151630" cy="8648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17700" y="3338195"/>
            <a:ext cx="4135755" cy="28530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0820" y="1599565"/>
            <a:ext cx="2281555" cy="226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4215" y="2127885"/>
            <a:ext cx="1294765" cy="121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00115" y="1502410"/>
            <a:ext cx="4701540" cy="498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01565" y="758190"/>
            <a:ext cx="6647815" cy="6469380"/>
          </a:xfrm>
          <a:prstGeom prst="rect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2015-05-05T08:02:00Z</dcterms:created>
  <dcterms:modified xsi:type="dcterms:W3CDTF">2017-04-11T10:47:10Z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