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C5BD0-54CF-4EE3-B23F-A6D55DF7FB8D}" v="17" dt="2023-10-28T18:50:37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>
        <p:scale>
          <a:sx n="100" d="100"/>
          <a:sy n="100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Girgado" userId="5a662710d9638706" providerId="LiveId" clId="{9CBC5BD0-54CF-4EE3-B23F-A6D55DF7FB8D}"/>
    <pc:docChg chg="undo custSel modSld">
      <pc:chgData name="Camilo Girgado" userId="5a662710d9638706" providerId="LiveId" clId="{9CBC5BD0-54CF-4EE3-B23F-A6D55DF7FB8D}" dt="2023-10-28T18:50:41.053" v="511" actId="14100"/>
      <pc:docMkLst>
        <pc:docMk/>
      </pc:docMkLst>
      <pc:sldChg chg="addSp delSp modSp mod">
        <pc:chgData name="Camilo Girgado" userId="5a662710d9638706" providerId="LiveId" clId="{9CBC5BD0-54CF-4EE3-B23F-A6D55DF7FB8D}" dt="2023-10-28T18:50:41.053" v="511" actId="14100"/>
        <pc:sldMkLst>
          <pc:docMk/>
          <pc:sldMk cId="3086732515" sldId="256"/>
        </pc:sldMkLst>
        <pc:spChg chg="mod">
          <ac:chgData name="Camilo Girgado" userId="5a662710d9638706" providerId="LiveId" clId="{9CBC5BD0-54CF-4EE3-B23F-A6D55DF7FB8D}" dt="2023-10-28T18:49:45.148" v="474" actId="1076"/>
          <ac:spMkLst>
            <pc:docMk/>
            <pc:sldMk cId="3086732515" sldId="256"/>
            <ac:spMk id="9" creationId="{EA30FD5D-90DE-91C4-0E6F-72CE2F9D04E3}"/>
          </ac:spMkLst>
        </pc:spChg>
        <pc:spChg chg="mod">
          <ac:chgData name="Camilo Girgado" userId="5a662710d9638706" providerId="LiveId" clId="{9CBC5BD0-54CF-4EE3-B23F-A6D55DF7FB8D}" dt="2023-10-28T18:44:02.315" v="241" actId="1076"/>
          <ac:spMkLst>
            <pc:docMk/>
            <pc:sldMk cId="3086732515" sldId="256"/>
            <ac:spMk id="11" creationId="{CCEF7F2A-7FE7-7541-8073-A79ABDD807CF}"/>
          </ac:spMkLst>
        </pc:spChg>
        <pc:spChg chg="mod">
          <ac:chgData name="Camilo Girgado" userId="5a662710d9638706" providerId="LiveId" clId="{9CBC5BD0-54CF-4EE3-B23F-A6D55DF7FB8D}" dt="2023-10-28T18:44:02.315" v="241" actId="1076"/>
          <ac:spMkLst>
            <pc:docMk/>
            <pc:sldMk cId="3086732515" sldId="256"/>
            <ac:spMk id="12" creationId="{66D194C3-3188-2A72-BA73-7A37A50340AE}"/>
          </ac:spMkLst>
        </pc:spChg>
        <pc:spChg chg="mod">
          <ac:chgData name="Camilo Girgado" userId="5a662710d9638706" providerId="LiveId" clId="{9CBC5BD0-54CF-4EE3-B23F-A6D55DF7FB8D}" dt="2023-10-28T18:45:18.416" v="337" actId="1076"/>
          <ac:spMkLst>
            <pc:docMk/>
            <pc:sldMk cId="3086732515" sldId="256"/>
            <ac:spMk id="18" creationId="{A30B8B2D-0FDC-B21A-BB28-CF246352D5AD}"/>
          </ac:spMkLst>
        </pc:spChg>
        <pc:spChg chg="mod">
          <ac:chgData name="Camilo Girgado" userId="5a662710d9638706" providerId="LiveId" clId="{9CBC5BD0-54CF-4EE3-B23F-A6D55DF7FB8D}" dt="2023-10-28T18:44:02.315" v="241" actId="1076"/>
          <ac:spMkLst>
            <pc:docMk/>
            <pc:sldMk cId="3086732515" sldId="256"/>
            <ac:spMk id="20" creationId="{EE186E52-E110-4545-AB18-CAC94859BAAF}"/>
          </ac:spMkLst>
        </pc:spChg>
        <pc:spChg chg="mod">
          <ac:chgData name="Camilo Girgado" userId="5a662710d9638706" providerId="LiveId" clId="{9CBC5BD0-54CF-4EE3-B23F-A6D55DF7FB8D}" dt="2023-10-28T18:46:00.902" v="350" actId="1076"/>
          <ac:spMkLst>
            <pc:docMk/>
            <pc:sldMk cId="3086732515" sldId="256"/>
            <ac:spMk id="55" creationId="{8C14FF69-45EC-4918-17CB-CD77160F5E7B}"/>
          </ac:spMkLst>
        </pc:spChg>
        <pc:spChg chg="mod">
          <ac:chgData name="Camilo Girgado" userId="5a662710d9638706" providerId="LiveId" clId="{9CBC5BD0-54CF-4EE3-B23F-A6D55DF7FB8D}" dt="2023-10-28T18:49:56.427" v="501" actId="20577"/>
          <ac:spMkLst>
            <pc:docMk/>
            <pc:sldMk cId="3086732515" sldId="256"/>
            <ac:spMk id="66" creationId="{0711C1DC-296C-0A7F-34D0-35D25209D724}"/>
          </ac:spMkLst>
        </pc:spChg>
        <pc:spChg chg="mod">
          <ac:chgData name="Camilo Girgado" userId="5a662710d9638706" providerId="LiveId" clId="{9CBC5BD0-54CF-4EE3-B23F-A6D55DF7FB8D}" dt="2023-10-28T18:44:02.315" v="241" actId="1076"/>
          <ac:spMkLst>
            <pc:docMk/>
            <pc:sldMk cId="3086732515" sldId="256"/>
            <ac:spMk id="70" creationId="{B791991D-7CF5-0B07-E951-C90A8648B279}"/>
          </ac:spMkLst>
        </pc:spChg>
        <pc:spChg chg="add mod">
          <ac:chgData name="Camilo Girgado" userId="5a662710d9638706" providerId="LiveId" clId="{9CBC5BD0-54CF-4EE3-B23F-A6D55DF7FB8D}" dt="2023-10-28T18:49:45.148" v="474" actId="1076"/>
          <ac:spMkLst>
            <pc:docMk/>
            <pc:sldMk cId="3086732515" sldId="256"/>
            <ac:spMk id="110" creationId="{F5EBEDD4-C9F1-8BA3-D518-0044CC62BD8B}"/>
          </ac:spMkLst>
        </pc:spChg>
        <pc:spChg chg="add mod">
          <ac:chgData name="Camilo Girgado" userId="5a662710d9638706" providerId="LiveId" clId="{9CBC5BD0-54CF-4EE3-B23F-A6D55DF7FB8D}" dt="2023-10-28T18:49:45.148" v="474" actId="1076"/>
          <ac:spMkLst>
            <pc:docMk/>
            <pc:sldMk cId="3086732515" sldId="256"/>
            <ac:spMk id="115" creationId="{9BCDB36B-2D47-9718-EEE4-95A1976E5559}"/>
          </ac:spMkLst>
        </pc:spChg>
        <pc:spChg chg="add mod">
          <ac:chgData name="Camilo Girgado" userId="5a662710d9638706" providerId="LiveId" clId="{9CBC5BD0-54CF-4EE3-B23F-A6D55DF7FB8D}" dt="2023-10-28T18:48:40.982" v="442" actId="1076"/>
          <ac:spMkLst>
            <pc:docMk/>
            <pc:sldMk cId="3086732515" sldId="256"/>
            <ac:spMk id="120" creationId="{51E819DB-D611-5B32-D045-CDB8D8FC9DAE}"/>
          </ac:spMkLst>
        </pc:spChg>
        <pc:spChg chg="add del mod">
          <ac:chgData name="Camilo Girgado" userId="5a662710d9638706" providerId="LiveId" clId="{9CBC5BD0-54CF-4EE3-B23F-A6D55DF7FB8D}" dt="2023-10-28T18:49:17.159" v="472" actId="478"/>
          <ac:spMkLst>
            <pc:docMk/>
            <pc:sldMk cId="3086732515" sldId="256"/>
            <ac:spMk id="128" creationId="{5374BA86-96CC-D35A-580A-1CE0F4558C20}"/>
          </ac:spMkLst>
        </pc:spChg>
        <pc:spChg chg="add del mod">
          <ac:chgData name="Camilo Girgado" userId="5a662710d9638706" providerId="LiveId" clId="{9CBC5BD0-54CF-4EE3-B23F-A6D55DF7FB8D}" dt="2023-10-28T18:49:17.942" v="473" actId="478"/>
          <ac:spMkLst>
            <pc:docMk/>
            <pc:sldMk cId="3086732515" sldId="256"/>
            <ac:spMk id="129" creationId="{5A05A35B-0E10-CEF4-0E5F-F67604785878}"/>
          </ac:spMkLst>
        </pc:spChg>
        <pc:spChg chg="add mod">
          <ac:chgData name="Camilo Girgado" userId="5a662710d9638706" providerId="LiveId" clId="{9CBC5BD0-54CF-4EE3-B23F-A6D55DF7FB8D}" dt="2023-10-28T18:47:25.460" v="423" actId="1076"/>
          <ac:spMkLst>
            <pc:docMk/>
            <pc:sldMk cId="3086732515" sldId="256"/>
            <ac:spMk id="131" creationId="{297FA2C2-8223-C597-748C-AA4C12DFA537}"/>
          </ac:spMkLst>
        </pc:spChg>
        <pc:spChg chg="add mod">
          <ac:chgData name="Camilo Girgado" userId="5a662710d9638706" providerId="LiveId" clId="{9CBC5BD0-54CF-4EE3-B23F-A6D55DF7FB8D}" dt="2023-10-28T18:47:34.316" v="425" actId="1076"/>
          <ac:spMkLst>
            <pc:docMk/>
            <pc:sldMk cId="3086732515" sldId="256"/>
            <ac:spMk id="132" creationId="{374958DE-81EB-C172-5102-4066374BB3ED}"/>
          </ac:spMkLst>
        </pc:spChg>
        <pc:spChg chg="add mod">
          <ac:chgData name="Camilo Girgado" userId="5a662710d9638706" providerId="LiveId" clId="{9CBC5BD0-54CF-4EE3-B23F-A6D55DF7FB8D}" dt="2023-10-28T18:46:30.027" v="379" actId="20577"/>
          <ac:spMkLst>
            <pc:docMk/>
            <pc:sldMk cId="3086732515" sldId="256"/>
            <ac:spMk id="134" creationId="{EEE84534-CA09-329F-593B-03047E993AAC}"/>
          </ac:spMkLst>
        </pc:spChg>
        <pc:spChg chg="add mod">
          <ac:chgData name="Camilo Girgado" userId="5a662710d9638706" providerId="LiveId" clId="{9CBC5BD0-54CF-4EE3-B23F-A6D55DF7FB8D}" dt="2023-10-28T18:45:51.724" v="348" actId="1076"/>
          <ac:spMkLst>
            <pc:docMk/>
            <pc:sldMk cId="3086732515" sldId="256"/>
            <ac:spMk id="141" creationId="{861FF5F2-3A30-5C8E-56E7-32CD1387E354}"/>
          </ac:spMkLst>
        </pc:spChg>
        <pc:spChg chg="add mod">
          <ac:chgData name="Camilo Girgado" userId="5a662710d9638706" providerId="LiveId" clId="{9CBC5BD0-54CF-4EE3-B23F-A6D55DF7FB8D}" dt="2023-10-28T18:50:26.763" v="505" actId="255"/>
          <ac:spMkLst>
            <pc:docMk/>
            <pc:sldMk cId="3086732515" sldId="256"/>
            <ac:spMk id="142" creationId="{FC5A5CFB-2967-499A-440E-0D6CD9017BF1}"/>
          </ac:spMkLst>
        </pc:spChg>
        <pc:spChg chg="add mod">
          <ac:chgData name="Camilo Girgado" userId="5a662710d9638706" providerId="LiveId" clId="{9CBC5BD0-54CF-4EE3-B23F-A6D55DF7FB8D}" dt="2023-10-28T18:46:58.664" v="419" actId="1076"/>
          <ac:spMkLst>
            <pc:docMk/>
            <pc:sldMk cId="3086732515" sldId="256"/>
            <ac:spMk id="153" creationId="{4A68AA41-1A74-874E-22AA-26D40647AFEB}"/>
          </ac:spMkLst>
        </pc:spChg>
        <pc:spChg chg="add mod">
          <ac:chgData name="Camilo Girgado" userId="5a662710d9638706" providerId="LiveId" clId="{9CBC5BD0-54CF-4EE3-B23F-A6D55DF7FB8D}" dt="2023-10-28T18:50:07.119" v="502" actId="1076"/>
          <ac:spMkLst>
            <pc:docMk/>
            <pc:sldMk cId="3086732515" sldId="256"/>
            <ac:spMk id="172" creationId="{0E436D87-D4FD-2EDA-C980-4DC4B5211D7B}"/>
          </ac:spMkLst>
        </pc:spChg>
        <pc:spChg chg="add mod">
          <ac:chgData name="Camilo Girgado" userId="5a662710d9638706" providerId="LiveId" clId="{9CBC5BD0-54CF-4EE3-B23F-A6D55DF7FB8D}" dt="2023-10-28T18:49:03.222" v="470" actId="20577"/>
          <ac:spMkLst>
            <pc:docMk/>
            <pc:sldMk cId="3086732515" sldId="256"/>
            <ac:spMk id="173" creationId="{9608710E-2491-FF2C-EF4D-90715F21A645}"/>
          </ac:spMkLst>
        </pc:spChg>
        <pc:cxnChg chg="mod">
          <ac:chgData name="Camilo Girgado" userId="5a662710d9638706" providerId="LiveId" clId="{9CBC5BD0-54CF-4EE3-B23F-A6D55DF7FB8D}" dt="2023-10-28T18:44:02.315" v="241" actId="1076"/>
          <ac:cxnSpMkLst>
            <pc:docMk/>
            <pc:sldMk cId="3086732515" sldId="256"/>
            <ac:cxnSpMk id="14" creationId="{56073444-DDA0-0313-F047-62552035FE1E}"/>
          </ac:cxnSpMkLst>
        </pc:cxnChg>
        <pc:cxnChg chg="mod">
          <ac:chgData name="Camilo Girgado" userId="5a662710d9638706" providerId="LiveId" clId="{9CBC5BD0-54CF-4EE3-B23F-A6D55DF7FB8D}" dt="2023-10-28T18:44:02.315" v="241" actId="1076"/>
          <ac:cxnSpMkLst>
            <pc:docMk/>
            <pc:sldMk cId="3086732515" sldId="256"/>
            <ac:cxnSpMk id="21" creationId="{5B370362-A3D4-BF46-DAA3-D127D1AD0067}"/>
          </ac:cxnSpMkLst>
        </pc:cxnChg>
        <pc:cxnChg chg="mod">
          <ac:chgData name="Camilo Girgado" userId="5a662710d9638706" providerId="LiveId" clId="{9CBC5BD0-54CF-4EE3-B23F-A6D55DF7FB8D}" dt="2023-10-28T18:44:02.315" v="241" actId="1076"/>
          <ac:cxnSpMkLst>
            <pc:docMk/>
            <pc:sldMk cId="3086732515" sldId="256"/>
            <ac:cxnSpMk id="45" creationId="{B4CE7DD5-4BB1-10D8-8DAE-A8CE65767D76}"/>
          </ac:cxnSpMkLst>
        </pc:cxnChg>
        <pc:cxnChg chg="mod">
          <ac:chgData name="Camilo Girgado" userId="5a662710d9638706" providerId="LiveId" clId="{9CBC5BD0-54CF-4EE3-B23F-A6D55DF7FB8D}" dt="2023-10-28T18:49:48.019" v="475" actId="14100"/>
          <ac:cxnSpMkLst>
            <pc:docMk/>
            <pc:sldMk cId="3086732515" sldId="256"/>
            <ac:cxnSpMk id="49" creationId="{23E64C36-448E-D4BE-87FB-9AB2F3E916DF}"/>
          </ac:cxnSpMkLst>
        </pc:cxnChg>
        <pc:cxnChg chg="del mod">
          <ac:chgData name="Camilo Girgado" userId="5a662710d9638706" providerId="LiveId" clId="{9CBC5BD0-54CF-4EE3-B23F-A6D55DF7FB8D}" dt="2023-10-28T18:45:02.020" v="331" actId="478"/>
          <ac:cxnSpMkLst>
            <pc:docMk/>
            <pc:sldMk cId="3086732515" sldId="256"/>
            <ac:cxnSpMk id="54" creationId="{0FF94A92-95C2-5927-3908-9BFF4D603412}"/>
          </ac:cxnSpMkLst>
        </pc:cxnChg>
        <pc:cxnChg chg="del mod">
          <ac:chgData name="Camilo Girgado" userId="5a662710d9638706" providerId="LiveId" clId="{9CBC5BD0-54CF-4EE3-B23F-A6D55DF7FB8D}" dt="2023-10-28T18:44:07.770" v="243" actId="478"/>
          <ac:cxnSpMkLst>
            <pc:docMk/>
            <pc:sldMk cId="3086732515" sldId="256"/>
            <ac:cxnSpMk id="56" creationId="{70FCF66D-3943-1B5A-1755-43BC23FD36DF}"/>
          </ac:cxnSpMkLst>
        </pc:cxnChg>
        <pc:cxnChg chg="mod">
          <ac:chgData name="Camilo Girgado" userId="5a662710d9638706" providerId="LiveId" clId="{9CBC5BD0-54CF-4EE3-B23F-A6D55DF7FB8D}" dt="2023-10-28T18:46:00.902" v="350" actId="1076"/>
          <ac:cxnSpMkLst>
            <pc:docMk/>
            <pc:sldMk cId="3086732515" sldId="256"/>
            <ac:cxnSpMk id="64" creationId="{442D7A0A-5AB3-3E09-663A-BB6F4B8DB78B}"/>
          </ac:cxnSpMkLst>
        </pc:cxnChg>
        <pc:cxnChg chg="del mod">
          <ac:chgData name="Camilo Girgado" userId="5a662710d9638706" providerId="LiveId" clId="{9CBC5BD0-54CF-4EE3-B23F-A6D55DF7FB8D}" dt="2023-10-28T18:45:25.478" v="339" actId="478"/>
          <ac:cxnSpMkLst>
            <pc:docMk/>
            <pc:sldMk cId="3086732515" sldId="256"/>
            <ac:cxnSpMk id="90" creationId="{A93E1C33-ED72-047C-6199-3D8F35366B22}"/>
          </ac:cxnSpMkLst>
        </pc:cxnChg>
        <pc:cxnChg chg="add mod">
          <ac:chgData name="Camilo Girgado" userId="5a662710d9638706" providerId="LiveId" clId="{9CBC5BD0-54CF-4EE3-B23F-A6D55DF7FB8D}" dt="2023-10-28T18:49:45.148" v="474" actId="1076"/>
          <ac:cxnSpMkLst>
            <pc:docMk/>
            <pc:sldMk cId="3086732515" sldId="256"/>
            <ac:cxnSpMk id="112" creationId="{FBD6E3D0-EB7D-F539-56B7-B2BED1FE8ED9}"/>
          </ac:cxnSpMkLst>
        </pc:cxnChg>
        <pc:cxnChg chg="add mod">
          <ac:chgData name="Camilo Girgado" userId="5a662710d9638706" providerId="LiveId" clId="{9CBC5BD0-54CF-4EE3-B23F-A6D55DF7FB8D}" dt="2023-10-28T18:49:45.148" v="474" actId="1076"/>
          <ac:cxnSpMkLst>
            <pc:docMk/>
            <pc:sldMk cId="3086732515" sldId="256"/>
            <ac:cxnSpMk id="116" creationId="{EC69659B-B529-9081-5A30-4B095BAB6607}"/>
          </ac:cxnSpMkLst>
        </pc:cxnChg>
        <pc:cxnChg chg="add del mod">
          <ac:chgData name="Camilo Girgado" userId="5a662710d9638706" providerId="LiveId" clId="{9CBC5BD0-54CF-4EE3-B23F-A6D55DF7FB8D}" dt="2023-10-28T18:40:14.757" v="104" actId="11529"/>
          <ac:cxnSpMkLst>
            <pc:docMk/>
            <pc:sldMk cId="3086732515" sldId="256"/>
            <ac:cxnSpMk id="122" creationId="{49B2333E-27DF-4547-2D54-BB9F4D545731}"/>
          </ac:cxnSpMkLst>
        </pc:cxnChg>
        <pc:cxnChg chg="add del mod">
          <ac:chgData name="Camilo Girgado" userId="5a662710d9638706" providerId="LiveId" clId="{9CBC5BD0-54CF-4EE3-B23F-A6D55DF7FB8D}" dt="2023-10-28T18:45:38.617" v="344" actId="478"/>
          <ac:cxnSpMkLst>
            <pc:docMk/>
            <pc:sldMk cId="3086732515" sldId="256"/>
            <ac:cxnSpMk id="147" creationId="{8B716293-4301-7F1A-79A6-FCE2F2E12A8A}"/>
          </ac:cxnSpMkLst>
        </pc:cxnChg>
        <pc:cxnChg chg="add mod">
          <ac:chgData name="Camilo Girgado" userId="5a662710d9638706" providerId="LiveId" clId="{9CBC5BD0-54CF-4EE3-B23F-A6D55DF7FB8D}" dt="2023-10-28T18:46:10.183" v="352" actId="14100"/>
          <ac:cxnSpMkLst>
            <pc:docMk/>
            <pc:sldMk cId="3086732515" sldId="256"/>
            <ac:cxnSpMk id="157" creationId="{CC7C523A-2511-D293-70AA-EE308307C515}"/>
          </ac:cxnSpMkLst>
        </pc:cxnChg>
        <pc:cxnChg chg="add">
          <ac:chgData name="Camilo Girgado" userId="5a662710d9638706" providerId="LiveId" clId="{9CBC5BD0-54CF-4EE3-B23F-A6D55DF7FB8D}" dt="2023-10-28T18:46:17.026" v="353" actId="11529"/>
          <ac:cxnSpMkLst>
            <pc:docMk/>
            <pc:sldMk cId="3086732515" sldId="256"/>
            <ac:cxnSpMk id="160" creationId="{24A228DB-67E3-D084-521D-4F9849F83F92}"/>
          </ac:cxnSpMkLst>
        </pc:cxnChg>
        <pc:cxnChg chg="add mod">
          <ac:chgData name="Camilo Girgado" userId="5a662710d9638706" providerId="LiveId" clId="{9CBC5BD0-54CF-4EE3-B23F-A6D55DF7FB8D}" dt="2023-10-28T18:46:58.664" v="419" actId="1076"/>
          <ac:cxnSpMkLst>
            <pc:docMk/>
            <pc:sldMk cId="3086732515" sldId="256"/>
            <ac:cxnSpMk id="162" creationId="{03DB810D-71AE-218B-2705-132B6FA1CCCE}"/>
          </ac:cxnSpMkLst>
        </pc:cxnChg>
        <pc:cxnChg chg="add del mod">
          <ac:chgData name="Camilo Girgado" userId="5a662710d9638706" providerId="LiveId" clId="{9CBC5BD0-54CF-4EE3-B23F-A6D55DF7FB8D}" dt="2023-10-28T18:47:11.186" v="421" actId="11529"/>
          <ac:cxnSpMkLst>
            <pc:docMk/>
            <pc:sldMk cId="3086732515" sldId="256"/>
            <ac:cxnSpMk id="166" creationId="{E8D48A0E-2C75-6F2B-D62B-D9AD1504A85E}"/>
          </ac:cxnSpMkLst>
        </pc:cxnChg>
        <pc:cxnChg chg="add">
          <ac:chgData name="Camilo Girgado" userId="5a662710d9638706" providerId="LiveId" clId="{9CBC5BD0-54CF-4EE3-B23F-A6D55DF7FB8D}" dt="2023-10-28T18:47:17.004" v="422" actId="11529"/>
          <ac:cxnSpMkLst>
            <pc:docMk/>
            <pc:sldMk cId="3086732515" sldId="256"/>
            <ac:cxnSpMk id="168" creationId="{C5797D21-2134-B15F-4732-614494F3BCBB}"/>
          </ac:cxnSpMkLst>
        </pc:cxnChg>
        <pc:cxnChg chg="add mod">
          <ac:chgData name="Camilo Girgado" userId="5a662710d9638706" providerId="LiveId" clId="{9CBC5BD0-54CF-4EE3-B23F-A6D55DF7FB8D}" dt="2023-10-28T18:49:10.982" v="471" actId="208"/>
          <ac:cxnSpMkLst>
            <pc:docMk/>
            <pc:sldMk cId="3086732515" sldId="256"/>
            <ac:cxnSpMk id="170" creationId="{94BF5276-69BD-3CFA-D1FF-2C1F67C72D19}"/>
          </ac:cxnSpMkLst>
        </pc:cxnChg>
        <pc:cxnChg chg="add mod">
          <ac:chgData name="Camilo Girgado" userId="5a662710d9638706" providerId="LiveId" clId="{9CBC5BD0-54CF-4EE3-B23F-A6D55DF7FB8D}" dt="2023-10-28T18:49:10.982" v="471" actId="208"/>
          <ac:cxnSpMkLst>
            <pc:docMk/>
            <pc:sldMk cId="3086732515" sldId="256"/>
            <ac:cxnSpMk id="171" creationId="{B25F2EE3-8C12-8018-55F5-9117E40066B5}"/>
          </ac:cxnSpMkLst>
        </pc:cxnChg>
        <pc:cxnChg chg="add mod">
          <ac:chgData name="Camilo Girgado" userId="5a662710d9638706" providerId="LiveId" clId="{9CBC5BD0-54CF-4EE3-B23F-A6D55DF7FB8D}" dt="2023-10-28T18:50:36.299" v="508" actId="14100"/>
          <ac:cxnSpMkLst>
            <pc:docMk/>
            <pc:sldMk cId="3086732515" sldId="256"/>
            <ac:cxnSpMk id="176" creationId="{57262046-64C8-CE25-E341-E02DB1ED7D49}"/>
          </ac:cxnSpMkLst>
        </pc:cxnChg>
        <pc:cxnChg chg="add mod">
          <ac:chgData name="Camilo Girgado" userId="5a662710d9638706" providerId="LiveId" clId="{9CBC5BD0-54CF-4EE3-B23F-A6D55DF7FB8D}" dt="2023-10-28T18:50:41.053" v="511" actId="14100"/>
          <ac:cxnSpMkLst>
            <pc:docMk/>
            <pc:sldMk cId="3086732515" sldId="256"/>
            <ac:cxnSpMk id="179" creationId="{35CD425E-4CAB-D007-35DA-9381323772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E296-F87A-805C-3F97-EAD05519E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51234-BBD8-C188-DF63-1F9148EBE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5D43-2FA9-829F-493B-1087672B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99F3-7E45-E277-66A9-7F08F837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562D3-49A3-AF65-0B6C-84343CC4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C694-0B1D-3D67-56AB-CAC96126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04298-7DD3-C353-AA0D-612BCDE05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E7A9F-9DA3-32C0-A9B7-A5E8E2C6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FDD3-A4D2-1C8F-3CD8-3F4F758C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D403-B8FB-89AD-45F7-EFA37720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4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E8F69-771C-44DB-3742-11276B190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FA7E0-C7CF-5074-A678-7BC247CBB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8EF5-F48D-D38A-AC30-E00FDF24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A260-9871-3594-B066-E8DD88D6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C262-ABFD-7C68-0BC9-ABB5E8B3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ABAC-78FA-85CC-7B52-28D00C43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B609-1E0E-90BD-0D1E-B6E8CC14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4B86-31C6-6DC8-3981-E808E0DE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5E61-F554-C996-EE35-A5EA41AE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BE5C-7E16-FAB7-0F58-70DC5BB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6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8FC-8BA8-80F3-7159-9A0FD3E4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AA44E-F3AF-A9BC-5E8F-B94352BE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96B1-B3FB-13BD-58BC-17F64100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B58F-AE0C-CCCC-8BDD-FF18A65A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E32C-56EF-4E05-1C49-985227AC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8CD1-ADBF-26ED-E9EE-FAC92048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540E-B0D7-5767-2053-77A9325B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8047C-E747-EDB7-8841-5A0D2A2F7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99476-9300-A849-D99E-21775E69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CCD72-3C61-7B49-D7E5-36424070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5008C-57EE-CC31-B5CE-0ABB7E39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052B-8FF4-CF43-AA32-B72D76ED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DAA1A-A629-4391-3C0E-CA94F976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36975-B4B9-3058-96B8-324842B7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FF315-EEB7-EA66-C35A-B0AF507A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72E1-50DD-D60A-591C-1A187B3B4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F6E42-2E68-3A7E-FCF1-AEC70C9B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DCBCA-22DC-6FFE-C440-18DCD689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CCE6B-0B98-6E24-54CA-8D4F20ED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16BD-DD38-61F3-AD06-6294459C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0597C-15B8-7F6A-0452-EA4F2FDD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6AB80-CEBF-13A9-687C-35D2188D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03D8-CDE7-0BD7-1426-B49144E9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AEFD2-F2EE-FA6C-1BF4-3DB36DFB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26D79-F0F6-649B-318A-122B67D9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93FB1-840C-683E-C0EF-056E51F6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7B39-32C2-A9C1-5664-9CD3833C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01EC-1C61-E376-96C6-A2CF814A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77DF8-5A88-C75B-AADE-108473F63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E77EC-4BAE-DDD0-5D83-B2735079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79819-6CC6-7099-BE2C-61C5FC4B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D7F6D-DF54-7BC6-FAF4-D0272C4B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5A61-6072-477F-AB50-A6C6B17F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C22FE-37ED-D859-8CF6-248EBBD6A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68DB-2947-D5B1-B382-63B90CB08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DD78E-D5A0-CD22-374D-BA5D211B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8CDE9-F081-F0A8-492F-602635AC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278AA-F592-381D-7FEA-AF4A42FC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47712-5231-5281-45AE-FE3050E0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9448C-7269-4104-4A10-294F5DB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53B0-7AFB-2355-0BCF-33AE149C3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9D30-0309-4E1C-90D6-D560FB3BC5D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FF35-87CC-658E-FB58-C633D84F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5FFE-0950-C088-4FF0-4E64CE675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A4CF6-565B-49E4-9285-1EBE5623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30FD5D-90DE-91C4-0E6F-72CE2F9D04E3}"/>
              </a:ext>
            </a:extLst>
          </p:cNvPr>
          <p:cNvSpPr/>
          <p:nvPr/>
        </p:nvSpPr>
        <p:spPr>
          <a:xfrm>
            <a:off x="2253238" y="656749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Initialize Start State and Cost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EF7F2A-7FE7-7541-8073-A79ABDD807CF}"/>
              </a:ext>
            </a:extLst>
          </p:cNvPr>
          <p:cNvSpPr/>
          <p:nvPr/>
        </p:nvSpPr>
        <p:spPr>
          <a:xfrm>
            <a:off x="5067253" y="472102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neighbors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D194C3-3188-2A72-BA73-7A37A50340AE}"/>
              </a:ext>
            </a:extLst>
          </p:cNvPr>
          <p:cNvSpPr/>
          <p:nvPr/>
        </p:nvSpPr>
        <p:spPr>
          <a:xfrm>
            <a:off x="5067250" y="1427244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Cost calculation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073444-DDA0-0313-F047-62552035FE1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519688" y="1243627"/>
            <a:ext cx="3" cy="18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0B8B2D-0FDC-B21A-BB28-CF246352D5AD}"/>
              </a:ext>
            </a:extLst>
          </p:cNvPr>
          <p:cNvSpPr/>
          <p:nvPr/>
        </p:nvSpPr>
        <p:spPr>
          <a:xfrm>
            <a:off x="5067247" y="5501970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Check if node has already been reached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186E52-E110-4545-AB18-CAC94859BAAF}"/>
              </a:ext>
            </a:extLst>
          </p:cNvPr>
          <p:cNvSpPr/>
          <p:nvPr/>
        </p:nvSpPr>
        <p:spPr>
          <a:xfrm>
            <a:off x="5067249" y="2382386"/>
            <a:ext cx="904875" cy="7715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Determine lowest cost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370362-A3D4-BF46-DAA3-D127D1AD0067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5519687" y="2198769"/>
            <a:ext cx="1" cy="18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CE7DD5-4BB1-10D8-8DAE-A8CE65767D76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 flipH="1">
            <a:off x="5519686" y="3153911"/>
            <a:ext cx="1" cy="17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3E64C36-448E-D4BE-87FB-9AB2F3E916DF}"/>
              </a:ext>
            </a:extLst>
          </p:cNvPr>
          <p:cNvCxnSpPr>
            <a:cxnSpLocks/>
            <a:stCxn id="115" idx="2"/>
            <a:endCxn id="11" idx="0"/>
          </p:cNvCxnSpPr>
          <p:nvPr/>
        </p:nvCxnSpPr>
        <p:spPr>
          <a:xfrm rot="5400000" flipH="1" flipV="1">
            <a:off x="2593089" y="591040"/>
            <a:ext cx="3045540" cy="2807664"/>
          </a:xfrm>
          <a:prstGeom prst="bentConnector5">
            <a:avLst>
              <a:gd name="adj1" fmla="val -7506"/>
              <a:gd name="adj2" fmla="val 40501"/>
              <a:gd name="adj3" fmla="val 107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C14FF69-45EC-4918-17CB-CD77160F5E7B}"/>
              </a:ext>
            </a:extLst>
          </p:cNvPr>
          <p:cNvSpPr/>
          <p:nvPr/>
        </p:nvSpPr>
        <p:spPr>
          <a:xfrm>
            <a:off x="7323852" y="2382386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Determine if goal reached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42D7A0A-5AB3-3E09-663A-BB6F4B8DB78B}"/>
              </a:ext>
            </a:extLst>
          </p:cNvPr>
          <p:cNvCxnSpPr>
            <a:cxnSpLocks/>
            <a:stCxn id="55" idx="3"/>
            <a:endCxn id="66" idx="0"/>
          </p:cNvCxnSpPr>
          <p:nvPr/>
        </p:nvCxnSpPr>
        <p:spPr>
          <a:xfrm flipV="1">
            <a:off x="8228727" y="656749"/>
            <a:ext cx="1989445" cy="2111400"/>
          </a:xfrm>
          <a:prstGeom prst="bentConnector4">
            <a:avLst>
              <a:gd name="adj1" fmla="val 38629"/>
              <a:gd name="adj2" fmla="val 110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711C1DC-296C-0A7F-34D0-35D25209D724}"/>
              </a:ext>
            </a:extLst>
          </p:cNvPr>
          <p:cNvSpPr/>
          <p:nvPr/>
        </p:nvSpPr>
        <p:spPr>
          <a:xfrm>
            <a:off x="9765734" y="656749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 last node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91991D-7CF5-0B07-E951-C90A8648B279}"/>
              </a:ext>
            </a:extLst>
          </p:cNvPr>
          <p:cNvSpPr/>
          <p:nvPr/>
        </p:nvSpPr>
        <p:spPr>
          <a:xfrm>
            <a:off x="5067248" y="3332995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Collision check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5EBEDD4-C9F1-8BA3-D518-0044CC62BD8B}"/>
              </a:ext>
            </a:extLst>
          </p:cNvPr>
          <p:cNvSpPr/>
          <p:nvPr/>
        </p:nvSpPr>
        <p:spPr>
          <a:xfrm>
            <a:off x="2253238" y="1701433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Queue Start State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BD6E3D0-EB7D-F539-56B7-B2BED1FE8ED9}"/>
              </a:ext>
            </a:extLst>
          </p:cNvPr>
          <p:cNvCxnSpPr>
            <a:cxnSpLocks/>
            <a:stCxn id="9" idx="2"/>
            <a:endCxn id="110" idx="0"/>
          </p:cNvCxnSpPr>
          <p:nvPr/>
        </p:nvCxnSpPr>
        <p:spPr>
          <a:xfrm>
            <a:off x="2705676" y="1428274"/>
            <a:ext cx="0" cy="27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BCDB36B-2D47-9718-EEE4-95A1976E5559}"/>
              </a:ext>
            </a:extLst>
          </p:cNvPr>
          <p:cNvSpPr/>
          <p:nvPr/>
        </p:nvSpPr>
        <p:spPr>
          <a:xfrm>
            <a:off x="2259589" y="2746117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Establish initial cost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C69659B-B529-9081-5A30-4B095BAB6607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>
          <a:xfrm>
            <a:off x="2705676" y="2472958"/>
            <a:ext cx="6351" cy="27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1E819DB-D611-5B32-D045-CDB8D8FC9DAE}"/>
              </a:ext>
            </a:extLst>
          </p:cNvPr>
          <p:cNvSpPr txBox="1"/>
          <p:nvPr/>
        </p:nvSpPr>
        <p:spPr>
          <a:xfrm>
            <a:off x="5756938" y="-4492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Loop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7FA2C2-8223-C597-748C-AA4C12DFA537}"/>
              </a:ext>
            </a:extLst>
          </p:cNvPr>
          <p:cNvSpPr txBox="1"/>
          <p:nvPr/>
        </p:nvSpPr>
        <p:spPr>
          <a:xfrm>
            <a:off x="9342845" y="2090522"/>
            <a:ext cx="81950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If goal node is met</a:t>
            </a:r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74958DE-81EB-C172-5102-4066374BB3ED}"/>
              </a:ext>
            </a:extLst>
          </p:cNvPr>
          <p:cNvSpPr/>
          <p:nvPr/>
        </p:nvSpPr>
        <p:spPr>
          <a:xfrm rot="10800000">
            <a:off x="9085427" y="2087196"/>
            <a:ext cx="138022" cy="3857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EE84534-CA09-329F-593B-03047E993AAC}"/>
              </a:ext>
            </a:extLst>
          </p:cNvPr>
          <p:cNvSpPr/>
          <p:nvPr/>
        </p:nvSpPr>
        <p:spPr>
          <a:xfrm>
            <a:off x="4513410" y="4357183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Inflate vehicle size (30%)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861FF5F2-3A30-5C8E-56E7-32CD1387E354}"/>
              </a:ext>
            </a:extLst>
          </p:cNvPr>
          <p:cNvSpPr/>
          <p:nvPr/>
        </p:nvSpPr>
        <p:spPr>
          <a:xfrm>
            <a:off x="7323856" y="487004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 node and parent node to path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C5A5CFB-2967-499A-440E-0D6CD9017BF1}"/>
              </a:ext>
            </a:extLst>
          </p:cNvPr>
          <p:cNvSpPr/>
          <p:nvPr/>
        </p:nvSpPr>
        <p:spPr>
          <a:xfrm>
            <a:off x="7323853" y="1427244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visualization of node to display in green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4A68AA41-1A74-874E-22AA-26D40647AFEB}"/>
              </a:ext>
            </a:extLst>
          </p:cNvPr>
          <p:cNvSpPr/>
          <p:nvPr/>
        </p:nvSpPr>
        <p:spPr>
          <a:xfrm>
            <a:off x="5743113" y="4357183"/>
            <a:ext cx="9048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geometric collision to obstacles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CC7C523A-2511-D293-70AA-EE308307C515}"/>
              </a:ext>
            </a:extLst>
          </p:cNvPr>
          <p:cNvCxnSpPr>
            <a:stCxn id="18" idx="2"/>
            <a:endCxn id="141" idx="0"/>
          </p:cNvCxnSpPr>
          <p:nvPr/>
        </p:nvCxnSpPr>
        <p:spPr>
          <a:xfrm rot="5400000" flipH="1" flipV="1">
            <a:off x="3754743" y="2251945"/>
            <a:ext cx="5786491" cy="2256609"/>
          </a:xfrm>
          <a:prstGeom prst="bentConnector5">
            <a:avLst>
              <a:gd name="adj1" fmla="val -3951"/>
              <a:gd name="adj2" fmla="val 65195"/>
              <a:gd name="adj3" fmla="val 103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24A228DB-67E3-D084-521D-4F9849F83F92}"/>
              </a:ext>
            </a:extLst>
          </p:cNvPr>
          <p:cNvCxnSpPr>
            <a:stCxn id="70" idx="2"/>
            <a:endCxn id="134" idx="0"/>
          </p:cNvCxnSpPr>
          <p:nvPr/>
        </p:nvCxnSpPr>
        <p:spPr>
          <a:xfrm rot="5400000">
            <a:off x="5116436" y="3953932"/>
            <a:ext cx="252663" cy="553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3DB810D-71AE-218B-2705-132B6FA1CCCE}"/>
              </a:ext>
            </a:extLst>
          </p:cNvPr>
          <p:cNvCxnSpPr>
            <a:stCxn id="134" idx="3"/>
            <a:endCxn id="153" idx="1"/>
          </p:cNvCxnSpPr>
          <p:nvPr/>
        </p:nvCxnSpPr>
        <p:spPr>
          <a:xfrm>
            <a:off x="5418285" y="4742946"/>
            <a:ext cx="324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C5797D21-2134-B15F-4732-614494F3BCBB}"/>
              </a:ext>
            </a:extLst>
          </p:cNvPr>
          <p:cNvCxnSpPr>
            <a:stCxn id="153" idx="2"/>
            <a:endCxn id="18" idx="0"/>
          </p:cNvCxnSpPr>
          <p:nvPr/>
        </p:nvCxnSpPr>
        <p:spPr>
          <a:xfrm rot="5400000">
            <a:off x="5670987" y="4977406"/>
            <a:ext cx="373262" cy="675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BF5276-69BD-3CFA-D1FF-2C1F67C72D19}"/>
              </a:ext>
            </a:extLst>
          </p:cNvPr>
          <p:cNvCxnSpPr/>
          <p:nvPr/>
        </p:nvCxnSpPr>
        <p:spPr>
          <a:xfrm>
            <a:off x="4267200" y="102770"/>
            <a:ext cx="0" cy="6650455"/>
          </a:xfrm>
          <a:prstGeom prst="line">
            <a:avLst/>
          </a:prstGeom>
          <a:ln>
            <a:solidFill>
              <a:schemeClr val="accent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25F2EE3-8C12-8018-55F5-9117E40066B5}"/>
              </a:ext>
            </a:extLst>
          </p:cNvPr>
          <p:cNvCxnSpPr/>
          <p:nvPr/>
        </p:nvCxnSpPr>
        <p:spPr>
          <a:xfrm>
            <a:off x="8572500" y="139744"/>
            <a:ext cx="0" cy="6650455"/>
          </a:xfrm>
          <a:prstGeom prst="line">
            <a:avLst/>
          </a:prstGeom>
          <a:ln>
            <a:solidFill>
              <a:schemeClr val="accent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E436D87-D4FD-2EDA-C980-4DC4B5211D7B}"/>
              </a:ext>
            </a:extLst>
          </p:cNvPr>
          <p:cNvSpPr txBox="1"/>
          <p:nvPr/>
        </p:nvSpPr>
        <p:spPr>
          <a:xfrm>
            <a:off x="2039243" y="-44922"/>
            <a:ext cx="133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608710E-2491-FF2C-EF4D-90715F21A645}"/>
              </a:ext>
            </a:extLst>
          </p:cNvPr>
          <p:cNvSpPr txBox="1"/>
          <p:nvPr/>
        </p:nvSpPr>
        <p:spPr>
          <a:xfrm>
            <a:off x="9495921" y="-4492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7262046-64C8-CE25-E341-E02DB1ED7D49}"/>
              </a:ext>
            </a:extLst>
          </p:cNvPr>
          <p:cNvCxnSpPr>
            <a:cxnSpLocks/>
            <a:stCxn id="141" idx="2"/>
            <a:endCxn id="142" idx="0"/>
          </p:cNvCxnSpPr>
          <p:nvPr/>
        </p:nvCxnSpPr>
        <p:spPr>
          <a:xfrm flipH="1">
            <a:off x="7776291" y="1258529"/>
            <a:ext cx="3" cy="16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5CD425E-4CAB-D007-35DA-9381323772A7}"/>
              </a:ext>
            </a:extLst>
          </p:cNvPr>
          <p:cNvCxnSpPr>
            <a:cxnSpLocks/>
            <a:stCxn id="142" idx="2"/>
            <a:endCxn id="55" idx="0"/>
          </p:cNvCxnSpPr>
          <p:nvPr/>
        </p:nvCxnSpPr>
        <p:spPr>
          <a:xfrm flipH="1">
            <a:off x="7776290" y="2198769"/>
            <a:ext cx="1" cy="18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3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Girgado</dc:creator>
  <cp:lastModifiedBy>Camilo Girgado</cp:lastModifiedBy>
  <cp:revision>1</cp:revision>
  <dcterms:created xsi:type="dcterms:W3CDTF">2023-10-28T18:25:27Z</dcterms:created>
  <dcterms:modified xsi:type="dcterms:W3CDTF">2023-10-28T18:50:48Z</dcterms:modified>
</cp:coreProperties>
</file>