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0" y="10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7B98-D335-408B-B21F-D9940FF6126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D6A7-5DA0-4B44-A15D-557E07F0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687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7B98-D335-408B-B21F-D9940FF6126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D6A7-5DA0-4B44-A15D-557E07F0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99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7B98-D335-408B-B21F-D9940FF6126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D6A7-5DA0-4B44-A15D-557E07F0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3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7B98-D335-408B-B21F-D9940FF6126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D6A7-5DA0-4B44-A15D-557E07F0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4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7B98-D335-408B-B21F-D9940FF6126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D6A7-5DA0-4B44-A15D-557E07F0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7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7B98-D335-408B-B21F-D9940FF6126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D6A7-5DA0-4B44-A15D-557E07F0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11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7B98-D335-408B-B21F-D9940FF6126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D6A7-5DA0-4B44-A15D-557E07F0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49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7B98-D335-408B-B21F-D9940FF6126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D6A7-5DA0-4B44-A15D-557E07F0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95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7B98-D335-408B-B21F-D9940FF6126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D6A7-5DA0-4B44-A15D-557E07F0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3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7B98-D335-408B-B21F-D9940FF6126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D6A7-5DA0-4B44-A15D-557E07F0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6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7B98-D335-408B-B21F-D9940FF6126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1D6A7-5DA0-4B44-A15D-557E07F0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06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7B98-D335-408B-B21F-D9940FF61267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1D6A7-5DA0-4B44-A15D-557E07F07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8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9" y="718457"/>
            <a:ext cx="10531928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31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" y="1104575"/>
            <a:ext cx="11511643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75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57" y="1012371"/>
            <a:ext cx="11756572" cy="468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5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15" y="2352525"/>
            <a:ext cx="7940938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381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471" y="1322615"/>
            <a:ext cx="9065587" cy="402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51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3051" y="1330656"/>
            <a:ext cx="825932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12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429" y="1270726"/>
            <a:ext cx="10695214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42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5649686" cy="4882243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865915" y="0"/>
            <a:ext cx="773974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Tanlang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: ALL</a:t>
            </a:r>
          </a:p>
          <a:p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·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Ushbu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parametr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kodni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iloji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boricha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tushunish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va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tahlil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qilishni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qiyinlashtirmoqchi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bo'lganingizda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mos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keladi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·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Asbob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joriy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kod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tuzilishiga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barcha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mumkin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bo'lgan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chalkashlik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usullarini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qo'llaydi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-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NamedAttributeArgumentAst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NamedAttributeArgumentAst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tipidagi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tugunlarni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xiralashtiradi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-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ParamBlockAst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ParamBlockAst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tipidagi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tugunlarni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xiralashtiradi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-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ScriptBlockAst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ScriptBlockAst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tipidagi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tugunlarni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xiralashtiradi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-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AttributeAst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AttributeAst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tipidagi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tugunlarni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xiralashtiradi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-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BinaryExpressionAst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BinaryExpressionAst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tipidagi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tugunlarni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xiralashtiradi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-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HashtableAst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HashtableAst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tipidagi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tugunlarni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xiralashtiradi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-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CommandAst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CommandAst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tipidagi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tugunlarni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xiralashtiradi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-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AssignmentStatementAst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AssignmentStatementAst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tipidagi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tugunlarni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xiralashtiradi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-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TypeExpressionAst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TypeExpressionAst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tipidagi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tugunlarni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xiralashtiradi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-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TypeConstraintAst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: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TypeConstraintAst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tipidagi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tugunlarni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xiralashtiradi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.</a:t>
            </a:r>
          </a:p>
          <a:p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- ALL: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Maksimal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chalkashlik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uchun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yuqoridagi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barcha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variantlarni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b="0" i="0" dirty="0" err="1" smtClean="0">
                <a:solidFill>
                  <a:srgbClr val="242424"/>
                </a:solidFill>
                <a:effectLst/>
                <a:latin typeface="source-serif-pro"/>
              </a:rPr>
              <a:t>tanlaydi</a:t>
            </a:r>
            <a:r>
              <a:rPr lang="en-US" b="0" i="0" dirty="0" smtClean="0">
                <a:solidFill>
                  <a:srgbClr val="242424"/>
                </a:solidFill>
                <a:effectLst/>
                <a:latin typeface="source-serif-pro"/>
              </a:rPr>
              <a:t>.</a:t>
            </a:r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2457066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786" y="130629"/>
            <a:ext cx="10254343" cy="604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07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985" y="1139475"/>
            <a:ext cx="8524035" cy="496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55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871" y="1050330"/>
            <a:ext cx="10744200" cy="482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37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2999" y="5532437"/>
            <a:ext cx="7239001" cy="1325563"/>
          </a:xfrm>
        </p:spPr>
        <p:txBody>
          <a:bodyPr>
            <a:normAutofit/>
          </a:bodyPr>
          <a:lstStyle/>
          <a:p>
            <a:r>
              <a:rPr lang="en-US" sz="2000" dirty="0" err="1"/>
              <a:t>git</a:t>
            </a:r>
            <a:r>
              <a:rPr lang="en-US" sz="2000" dirty="0"/>
              <a:t> clone https://github.com/danielbohannon/Invoke-Obfuscation.git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878" y="827194"/>
            <a:ext cx="9075108" cy="420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35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71" y="1330703"/>
            <a:ext cx="11462658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9670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0585" y="506186"/>
            <a:ext cx="9176657" cy="567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628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76400" y="5470072"/>
            <a:ext cx="10515600" cy="1387928"/>
          </a:xfrm>
        </p:spPr>
        <p:txBody>
          <a:bodyPr>
            <a:normAutofit/>
          </a:bodyPr>
          <a:lstStyle/>
          <a:p>
            <a:r>
              <a:rPr lang="en-US" sz="3000" dirty="0" smtClean="0"/>
              <a:t>https://iritt.medium.com/an-easy-guide-to-obfuscating-powershell-scripts-with-invoke-obfuscation-6fa3c8626ed3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01461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6143" y="718457"/>
            <a:ext cx="8184270" cy="522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043" y="898072"/>
            <a:ext cx="9601200" cy="497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48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8" y="930728"/>
            <a:ext cx="6172201" cy="44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19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71" y="734786"/>
            <a:ext cx="10221686" cy="544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00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72" y="947057"/>
            <a:ext cx="11511642" cy="5229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30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45828" y="5532437"/>
            <a:ext cx="4746172" cy="1325563"/>
          </a:xfrm>
        </p:spPr>
        <p:txBody>
          <a:bodyPr>
            <a:normAutofit/>
          </a:bodyPr>
          <a:lstStyle/>
          <a:p>
            <a:r>
              <a:rPr lang="en-US" sz="3000" dirty="0"/>
              <a:t>https://www.revshells.com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314" y="421368"/>
            <a:ext cx="9650186" cy="522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8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229" y="555171"/>
            <a:ext cx="8261408" cy="507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858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132</Words>
  <Application>Microsoft Office PowerPoint</Application>
  <PresentationFormat>Широкоэкранный</PresentationFormat>
  <Paragraphs>17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source-serif-pro</vt:lpstr>
      <vt:lpstr>Тема Office</vt:lpstr>
      <vt:lpstr>Презентация PowerPoint</vt:lpstr>
      <vt:lpstr>git clone https://github.com/danielbohannon/Invoke-Obfuscation.git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https://www.revshells.com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https://iritt.medium.com/an-easy-guide-to-obfuscating-powershell-scripts-with-invoke-obfuscation-6fa3c8626ed3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5</cp:revision>
  <dcterms:created xsi:type="dcterms:W3CDTF">2025-01-27T05:29:10Z</dcterms:created>
  <dcterms:modified xsi:type="dcterms:W3CDTF">2025-01-27T11:09:25Z</dcterms:modified>
</cp:coreProperties>
</file>