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1" r:id="rId3"/>
    <p:sldId id="260" r:id="rId4"/>
    <p:sldId id="257" r:id="rId5"/>
    <p:sldId id="262" r:id="rId6"/>
    <p:sldId id="279" r:id="rId7"/>
    <p:sldId id="268" r:id="rId8"/>
    <p:sldId id="263" r:id="rId9"/>
    <p:sldId id="264" r:id="rId10"/>
    <p:sldId id="265" r:id="rId11"/>
    <p:sldId id="266" r:id="rId12"/>
    <p:sldId id="280" r:id="rId13"/>
    <p:sldId id="273" r:id="rId14"/>
    <p:sldId id="269" r:id="rId15"/>
    <p:sldId id="271" r:id="rId16"/>
    <p:sldId id="272" r:id="rId17"/>
    <p:sldId id="274" r:id="rId18"/>
    <p:sldId id="275" r:id="rId19"/>
    <p:sldId id="277" r:id="rId20"/>
    <p:sldId id="278" r:id="rId21"/>
    <p:sldId id="281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57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AE252-A319-4F6D-952D-03641F99F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76182B-907D-4A7B-BFEC-DEB8A59E0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8E565B-4221-46C5-B690-2047962F3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4E0F-5F24-4417-B126-DBD9D85095C2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1C6321-B71A-4DA5-9364-B79481657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02071F-62A9-4121-B8CF-600D2AAC9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D1C-CB06-48DA-AB60-CA1E3D13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39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8CF332-293E-47C2-B1EA-FF0CF7344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F8CDBE-24BA-4C39-AF0F-B93A9A848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7F614E-A59B-4057-BB54-591DDA1DF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4E0F-5F24-4417-B126-DBD9D85095C2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8B6D21-32DD-44DA-A569-1F86C3556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E3F6DE-5890-4A71-976E-AA4C6212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D1C-CB06-48DA-AB60-CA1E3D13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816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CEDDFC-F524-4F53-9A87-0181FDFF5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5B5AF6-2672-4C09-A376-0EF9DEA41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353869-05EC-46BE-AE62-5EDF4375E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4E0F-5F24-4417-B126-DBD9D85095C2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11889F-0DDB-47ED-AB24-15BBECCEA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79F39C-5CFE-4BF5-ACE3-5F4808867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D1C-CB06-48DA-AB60-CA1E3D13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45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A357A-C5FB-41A1-AD6D-D7DBB0924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16CB08-1B92-4011-9FBF-8585A88F1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4C0C00-4FF3-411E-94FC-ABD6B18D0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4E0F-5F24-4417-B126-DBD9D85095C2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D0587-DE46-4B3A-B4DF-A66C3A6CD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D149F5-448A-4522-A5E0-7C8D57891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D1C-CB06-48DA-AB60-CA1E3D13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089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A1F6B-0A41-4AE1-97C7-170644244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4446A8-B417-4867-AD05-CE1406C52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2717A7-BB2B-449C-8CF5-7FF78F07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4E0F-5F24-4417-B126-DBD9D85095C2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4039B7-6601-47CD-8D0F-F24B9644B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5C765A-4529-49D7-92D4-79C075C9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D1C-CB06-48DA-AB60-CA1E3D13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229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DF1CA-E667-4E08-BBBA-E54871A7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86DA30-570A-4CE4-BF6A-99C5F0AA96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F73A5A-9872-4ED7-9818-3C3465D0A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14B7E4-9838-4860-AF58-685D43015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4E0F-5F24-4417-B126-DBD9D85095C2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8D479B-2C43-49F0-B464-8760818BD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7156C6-EB7B-4290-BCE0-14B9B8427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D1C-CB06-48DA-AB60-CA1E3D13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577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30995-B589-4CF0-98E3-B18DFB63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16BE47-FAAF-4F8B-901C-19CDF7865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9DC7C4-2764-4564-B421-D118D8DEE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24AB39-5A05-4DBD-948D-779BF3E988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AC64A5-5CE4-4D69-B268-A18A7FE3DA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1281A0-D3CF-46AE-B1C0-688131032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4E0F-5F24-4417-B126-DBD9D85095C2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2B2307E-38AC-431D-81CA-92C171C4C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A79245-9EC4-4B6A-B305-7CAEBA032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D1C-CB06-48DA-AB60-CA1E3D13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621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2F826B-4F74-4E59-94C4-B864BA7E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5EA7FE-FD93-4A47-8C0E-F22242FEC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4E0F-5F24-4417-B126-DBD9D85095C2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629D16-79E1-455F-9920-D55E5271D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0044E3-06E2-47BE-80FC-C27330A04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D1C-CB06-48DA-AB60-CA1E3D13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562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70703A-D58C-4D13-97B8-E47F90380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4E0F-5F24-4417-B126-DBD9D85095C2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394109-17D7-4F8C-90AC-4939B2447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DE6858-F875-425D-889A-840030FBA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D1C-CB06-48DA-AB60-CA1E3D13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425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30FC4-BEBB-43A3-9887-D2D455852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29202D-C8D5-438E-8C0E-D19AD8299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5196E0-1263-4C3B-80B2-520699955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521407-CF01-4A4B-B3A7-9DB1FDF63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4E0F-5F24-4417-B126-DBD9D85095C2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EC01A8-7FE6-4A8A-9516-8DBE07F4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BEDEA1-5069-4F1A-A1F2-912F60BCD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D1C-CB06-48DA-AB60-CA1E3D13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40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116134-5CC0-48B2-8AED-22E85EDD3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0ACF78-E0C9-4C12-8EB0-513188CA63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6E335E-31B5-48C1-A148-F0B5223AE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F6030D-6BA2-40EF-958E-69D1A9B3C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4E0F-5F24-4417-B126-DBD9D85095C2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984AE9-9EDC-4EC0-9E7C-8E8D1C4B3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3DC788-1D64-4D85-9371-567165094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D1C-CB06-48DA-AB60-CA1E3D13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03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0B754B-4F97-4C40-B347-975FA64B3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C23967-17A1-4C09-B00C-D0517D721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6A7B20-55A5-445F-A8DC-BC0E8BD810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F4E0F-5F24-4417-B126-DBD9D85095C2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A25744-D2DE-43EC-8AFE-47ED9B1970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3B55F6-785D-4025-A609-6B3772AAA3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E6D1C-CB06-48DA-AB60-CA1E3D13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42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0D9224B-8349-4B7A-B7DC-F7AFA86DB96D}"/>
              </a:ext>
            </a:extLst>
          </p:cNvPr>
          <p:cNvSpPr txBox="1"/>
          <p:nvPr/>
        </p:nvSpPr>
        <p:spPr>
          <a:xfrm>
            <a:off x="1113182" y="2093843"/>
            <a:ext cx="4426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Insert node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6018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896F57B-136C-4494-9149-3AF08FDD4627}"/>
              </a:ext>
            </a:extLst>
          </p:cNvPr>
          <p:cNvSpPr txBox="1"/>
          <p:nvPr/>
        </p:nvSpPr>
        <p:spPr>
          <a:xfrm>
            <a:off x="5178081" y="1988718"/>
            <a:ext cx="4774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par-&gt;left = pre-&gt;right;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if (pre-&gt;right) pre-&gt;right-&gt;parent = par;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9815279-2D02-47A1-A88F-66141F8F1D6B}"/>
              </a:ext>
            </a:extLst>
          </p:cNvPr>
          <p:cNvGrpSpPr/>
          <p:nvPr/>
        </p:nvGrpSpPr>
        <p:grpSpPr>
          <a:xfrm flipH="1">
            <a:off x="6515342" y="3051717"/>
            <a:ext cx="3802806" cy="3089193"/>
            <a:chOff x="6515342" y="3051717"/>
            <a:chExt cx="3802806" cy="3089193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A706DE6B-0ED2-414D-86FE-9E35A4887DDA}"/>
                </a:ext>
              </a:extLst>
            </p:cNvPr>
            <p:cNvSpPr/>
            <p:nvPr/>
          </p:nvSpPr>
          <p:spPr>
            <a:xfrm>
              <a:off x="7348148" y="3051717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DB85515D-AC5A-4CCE-9B60-8212EE8C98B8}"/>
                </a:ext>
              </a:extLst>
            </p:cNvPr>
            <p:cNvSpPr/>
            <p:nvPr/>
          </p:nvSpPr>
          <p:spPr>
            <a:xfrm>
              <a:off x="6515342" y="389824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53889742-8A33-42EC-864F-E8E5F45C8D56}"/>
                </a:ext>
              </a:extLst>
            </p:cNvPr>
            <p:cNvSpPr/>
            <p:nvPr/>
          </p:nvSpPr>
          <p:spPr>
            <a:xfrm>
              <a:off x="9238148" y="3898242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E0CE5910-1C77-445E-A085-4AEE9B19B4A2}"/>
                </a:ext>
              </a:extLst>
            </p:cNvPr>
            <p:cNvSpPr/>
            <p:nvPr/>
          </p:nvSpPr>
          <p:spPr>
            <a:xfrm>
              <a:off x="9778148" y="475119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7B10C3B4-45C8-4D13-9F9E-FDBA9C03B87D}"/>
                </a:ext>
              </a:extLst>
            </p:cNvPr>
            <p:cNvSpPr/>
            <p:nvPr/>
          </p:nvSpPr>
          <p:spPr>
            <a:xfrm>
              <a:off x="8698148" y="476593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08D96DEF-88E0-4ADA-AD69-BC79D4118083}"/>
                </a:ext>
              </a:extLst>
            </p:cNvPr>
            <p:cNvSpPr/>
            <p:nvPr/>
          </p:nvSpPr>
          <p:spPr>
            <a:xfrm>
              <a:off x="9508148" y="5600910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BCD3C714-52A0-4495-8C83-EE5EBC356505}"/>
                </a:ext>
              </a:extLst>
            </p:cNvPr>
            <p:cNvCxnSpPr>
              <a:stCxn id="23" idx="3"/>
              <a:endCxn id="25" idx="7"/>
            </p:cNvCxnSpPr>
            <p:nvPr/>
          </p:nvCxnSpPr>
          <p:spPr>
            <a:xfrm flipH="1">
              <a:off x="6976261" y="3512636"/>
              <a:ext cx="450968" cy="46468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0C7E39E6-BDBC-4F8C-B042-E75BF150B622}"/>
                </a:ext>
              </a:extLst>
            </p:cNvPr>
            <p:cNvCxnSpPr>
              <a:cxnSpLocks/>
              <a:stCxn id="23" idx="5"/>
              <a:endCxn id="29" idx="0"/>
            </p:cNvCxnSpPr>
            <p:nvPr/>
          </p:nvCxnSpPr>
          <p:spPr>
            <a:xfrm>
              <a:off x="7809067" y="3512636"/>
              <a:ext cx="1159081" cy="125330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511929AC-8EAD-45CF-8D57-876BE1738BDF}"/>
                </a:ext>
              </a:extLst>
            </p:cNvPr>
            <p:cNvCxnSpPr>
              <a:cxnSpLocks/>
              <a:stCxn id="26" idx="3"/>
              <a:endCxn id="29" idx="0"/>
            </p:cNvCxnSpPr>
            <p:nvPr/>
          </p:nvCxnSpPr>
          <p:spPr>
            <a:xfrm flipH="1">
              <a:off x="8968148" y="4359161"/>
              <a:ext cx="349081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547AD8C2-0362-42E0-B78C-C8C06A661F8F}"/>
                </a:ext>
              </a:extLst>
            </p:cNvPr>
            <p:cNvCxnSpPr>
              <a:cxnSpLocks/>
              <a:stCxn id="26" idx="5"/>
              <a:endCxn id="27" idx="0"/>
            </p:cNvCxnSpPr>
            <p:nvPr/>
          </p:nvCxnSpPr>
          <p:spPr>
            <a:xfrm>
              <a:off x="9699067" y="4359161"/>
              <a:ext cx="349081" cy="3920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698C075D-399A-4176-A794-BD49E175EED3}"/>
                </a:ext>
              </a:extLst>
            </p:cNvPr>
            <p:cNvCxnSpPr>
              <a:cxnSpLocks/>
              <a:stCxn id="27" idx="3"/>
              <a:endCxn id="30" idx="0"/>
            </p:cNvCxnSpPr>
            <p:nvPr/>
          </p:nvCxnSpPr>
          <p:spPr>
            <a:xfrm flipH="1">
              <a:off x="9778148" y="5212111"/>
              <a:ext cx="79081" cy="38879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箭头: 右 40">
            <a:extLst>
              <a:ext uri="{FF2B5EF4-FFF2-40B4-BE49-F238E27FC236}">
                <a16:creationId xmlns:a16="http://schemas.microsoft.com/office/drawing/2014/main" id="{8A72C991-3C4C-4845-9FA6-D11C9E8CBB51}"/>
              </a:ext>
            </a:extLst>
          </p:cNvPr>
          <p:cNvSpPr/>
          <p:nvPr/>
        </p:nvSpPr>
        <p:spPr>
          <a:xfrm>
            <a:off x="5162280" y="4234853"/>
            <a:ext cx="872400" cy="406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21A447FC-C405-426B-9938-8C7AF1698881}"/>
              </a:ext>
            </a:extLst>
          </p:cNvPr>
          <p:cNvGrpSpPr/>
          <p:nvPr/>
        </p:nvGrpSpPr>
        <p:grpSpPr>
          <a:xfrm flipH="1">
            <a:off x="2239415" y="2969094"/>
            <a:ext cx="2744874" cy="3093158"/>
            <a:chOff x="4611862" y="2084191"/>
            <a:chExt cx="2744874" cy="3093158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12D9A285-F8BF-4B35-8DF0-B9B45B7071E7}"/>
                </a:ext>
              </a:extLst>
            </p:cNvPr>
            <p:cNvSpPr/>
            <p:nvPr/>
          </p:nvSpPr>
          <p:spPr>
            <a:xfrm>
              <a:off x="5466736" y="2084191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2F8D43B9-EFB9-4AE5-A8B3-E5DDD366375C}"/>
                </a:ext>
              </a:extLst>
            </p:cNvPr>
            <p:cNvSpPr/>
            <p:nvPr/>
          </p:nvSpPr>
          <p:spPr>
            <a:xfrm>
              <a:off x="4611862" y="2934681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629DF5E7-0F03-439B-BCCA-7A5F1AFEF636}"/>
                </a:ext>
              </a:extLst>
            </p:cNvPr>
            <p:cNvSpPr/>
            <p:nvPr/>
          </p:nvSpPr>
          <p:spPr>
            <a:xfrm>
              <a:off x="6276736" y="2934681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05C1DCCA-5387-41B9-83BE-7C05005DA4F1}"/>
                </a:ext>
              </a:extLst>
            </p:cNvPr>
            <p:cNvSpPr/>
            <p:nvPr/>
          </p:nvSpPr>
          <p:spPr>
            <a:xfrm>
              <a:off x="6816736" y="3787631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FD331392-15D2-4532-AC75-893E939FE3B8}"/>
                </a:ext>
              </a:extLst>
            </p:cNvPr>
            <p:cNvSpPr/>
            <p:nvPr/>
          </p:nvSpPr>
          <p:spPr>
            <a:xfrm>
              <a:off x="5736736" y="3802378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0D40A1A5-2D2E-4A24-978D-58A01FE5421D}"/>
                </a:ext>
              </a:extLst>
            </p:cNvPr>
            <p:cNvSpPr/>
            <p:nvPr/>
          </p:nvSpPr>
          <p:spPr>
            <a:xfrm>
              <a:off x="6546736" y="4637349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2E0CD3FF-14CF-4B0F-A247-0BC044EEE39B}"/>
                </a:ext>
              </a:extLst>
            </p:cNvPr>
            <p:cNvCxnSpPr>
              <a:stCxn id="38" idx="3"/>
              <a:endCxn id="39" idx="7"/>
            </p:cNvCxnSpPr>
            <p:nvPr/>
          </p:nvCxnSpPr>
          <p:spPr>
            <a:xfrm flipH="1">
              <a:off x="5072781" y="2545110"/>
              <a:ext cx="473036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DE231942-C669-4A53-847D-C742067EE408}"/>
                </a:ext>
              </a:extLst>
            </p:cNvPr>
            <p:cNvCxnSpPr>
              <a:cxnSpLocks/>
              <a:stCxn id="38" idx="5"/>
              <a:endCxn id="40" idx="1"/>
            </p:cNvCxnSpPr>
            <p:nvPr/>
          </p:nvCxnSpPr>
          <p:spPr>
            <a:xfrm>
              <a:off x="5927655" y="2545110"/>
              <a:ext cx="428162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5CC0F817-A8E2-4A43-87F2-CD5C59CE9F3E}"/>
                </a:ext>
              </a:extLst>
            </p:cNvPr>
            <p:cNvCxnSpPr>
              <a:cxnSpLocks/>
              <a:stCxn id="40" idx="3"/>
              <a:endCxn id="43" idx="0"/>
            </p:cNvCxnSpPr>
            <p:nvPr/>
          </p:nvCxnSpPr>
          <p:spPr>
            <a:xfrm flipH="1">
              <a:off x="6006736" y="3395600"/>
              <a:ext cx="349081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211EE60D-107D-43C6-847E-AED5944EB203}"/>
                </a:ext>
              </a:extLst>
            </p:cNvPr>
            <p:cNvCxnSpPr>
              <a:cxnSpLocks/>
              <a:stCxn id="40" idx="5"/>
              <a:endCxn id="42" idx="0"/>
            </p:cNvCxnSpPr>
            <p:nvPr/>
          </p:nvCxnSpPr>
          <p:spPr>
            <a:xfrm>
              <a:off x="6737655" y="3395600"/>
              <a:ext cx="349081" cy="3920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5A3C2A72-A28F-4866-B1CB-6B237BB4897A}"/>
                </a:ext>
              </a:extLst>
            </p:cNvPr>
            <p:cNvCxnSpPr>
              <a:cxnSpLocks/>
              <a:stCxn id="42" idx="3"/>
              <a:endCxn id="44" idx="0"/>
            </p:cNvCxnSpPr>
            <p:nvPr/>
          </p:nvCxnSpPr>
          <p:spPr>
            <a:xfrm flipH="1">
              <a:off x="6816736" y="4248550"/>
              <a:ext cx="79081" cy="38879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269B8E89-1B9C-4BEE-85F7-B1D319AC7CCE}"/>
              </a:ext>
            </a:extLst>
          </p:cNvPr>
          <p:cNvSpPr txBox="1"/>
          <p:nvPr/>
        </p:nvSpPr>
        <p:spPr>
          <a:xfrm>
            <a:off x="1027028" y="921021"/>
            <a:ext cx="6682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rightRotate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(Node* par, Node* pre)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Use when par-&gt;left-&gt;height &gt; (par-&gt;right-&gt;height + 1) &amp;&amp;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 pre-&gt;left-&gt;height &gt; pre-&gt;right-&gt;height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863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896F57B-136C-4494-9149-3AF08FDD4627}"/>
              </a:ext>
            </a:extLst>
          </p:cNvPr>
          <p:cNvSpPr txBox="1"/>
          <p:nvPr/>
        </p:nvSpPr>
        <p:spPr>
          <a:xfrm>
            <a:off x="5178081" y="1988718"/>
            <a:ext cx="4774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pre-&gt;right = par;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par-&gt;parent 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= pre;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8A72C991-3C4C-4845-9FA6-D11C9E8CBB51}"/>
              </a:ext>
            </a:extLst>
          </p:cNvPr>
          <p:cNvSpPr/>
          <p:nvPr/>
        </p:nvSpPr>
        <p:spPr>
          <a:xfrm>
            <a:off x="5162280" y="4234853"/>
            <a:ext cx="872400" cy="406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3BADC2A-5034-4813-9569-C19657AE1433}"/>
              </a:ext>
            </a:extLst>
          </p:cNvPr>
          <p:cNvGrpSpPr/>
          <p:nvPr/>
        </p:nvGrpSpPr>
        <p:grpSpPr>
          <a:xfrm flipH="1">
            <a:off x="6424373" y="3023848"/>
            <a:ext cx="3358074" cy="2282091"/>
            <a:chOff x="6424373" y="3023848"/>
            <a:chExt cx="3358074" cy="2282091"/>
          </a:xfrm>
        </p:grpSpPr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9EFDDE09-E89F-4A32-ABF9-DEF731E20C19}"/>
                </a:ext>
              </a:extLst>
            </p:cNvPr>
            <p:cNvSpPr/>
            <p:nvPr/>
          </p:nvSpPr>
          <p:spPr>
            <a:xfrm>
              <a:off x="6969758" y="3898242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175E60D1-E0F8-4522-8AC4-FDBA60744D8E}"/>
                </a:ext>
              </a:extLst>
            </p:cNvPr>
            <p:cNvSpPr/>
            <p:nvPr/>
          </p:nvSpPr>
          <p:spPr>
            <a:xfrm>
              <a:off x="6424373" y="476593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4DD83EA3-6BCA-4018-87A3-0098B432BC0C}"/>
                </a:ext>
              </a:extLst>
            </p:cNvPr>
            <p:cNvSpPr/>
            <p:nvPr/>
          </p:nvSpPr>
          <p:spPr>
            <a:xfrm>
              <a:off x="8123621" y="3023848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3FB5F5B8-4D42-4682-BCC6-E7F001FA64C9}"/>
                </a:ext>
              </a:extLst>
            </p:cNvPr>
            <p:cNvSpPr/>
            <p:nvPr/>
          </p:nvSpPr>
          <p:spPr>
            <a:xfrm>
              <a:off x="9242447" y="389824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6ADFA6EF-A079-4C28-8506-61AACB24F409}"/>
                </a:ext>
              </a:extLst>
            </p:cNvPr>
            <p:cNvSpPr/>
            <p:nvPr/>
          </p:nvSpPr>
          <p:spPr>
            <a:xfrm>
              <a:off x="7374235" y="476593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5EC4D5CF-44D1-4E1D-857E-9BAF3F95938E}"/>
                </a:ext>
              </a:extLst>
            </p:cNvPr>
            <p:cNvSpPr/>
            <p:nvPr/>
          </p:nvSpPr>
          <p:spPr>
            <a:xfrm>
              <a:off x="8865271" y="4765939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AAE8BF7E-5E5D-49A4-A4EF-CC3B10EEC6E1}"/>
                </a:ext>
              </a:extLst>
            </p:cNvPr>
            <p:cNvCxnSpPr>
              <a:cxnSpLocks/>
              <a:stCxn id="71" idx="3"/>
              <a:endCxn id="72" idx="0"/>
            </p:cNvCxnSpPr>
            <p:nvPr/>
          </p:nvCxnSpPr>
          <p:spPr>
            <a:xfrm flipH="1">
              <a:off x="6694373" y="4359161"/>
              <a:ext cx="354466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0F8E401C-0F3F-4B64-AB73-950273BA711C}"/>
                </a:ext>
              </a:extLst>
            </p:cNvPr>
            <p:cNvCxnSpPr>
              <a:cxnSpLocks/>
              <a:stCxn id="71" idx="5"/>
              <a:endCxn id="75" idx="0"/>
            </p:cNvCxnSpPr>
            <p:nvPr/>
          </p:nvCxnSpPr>
          <p:spPr>
            <a:xfrm>
              <a:off x="7430677" y="4359161"/>
              <a:ext cx="213558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29152FD2-B2D0-4063-8FBB-199FD6D87485}"/>
                </a:ext>
              </a:extLst>
            </p:cNvPr>
            <p:cNvCxnSpPr>
              <a:cxnSpLocks/>
              <a:stCxn id="73" idx="3"/>
              <a:endCxn id="71" idx="0"/>
            </p:cNvCxnSpPr>
            <p:nvPr/>
          </p:nvCxnSpPr>
          <p:spPr>
            <a:xfrm flipH="1">
              <a:off x="7239758" y="3484767"/>
              <a:ext cx="962944" cy="41347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9CA4929F-AF83-4840-8F7E-9B17B34195F9}"/>
                </a:ext>
              </a:extLst>
            </p:cNvPr>
            <p:cNvCxnSpPr>
              <a:cxnSpLocks/>
              <a:stCxn id="73" idx="5"/>
              <a:endCxn id="74" idx="0"/>
            </p:cNvCxnSpPr>
            <p:nvPr/>
          </p:nvCxnSpPr>
          <p:spPr>
            <a:xfrm>
              <a:off x="8584540" y="3484767"/>
              <a:ext cx="927907" cy="41347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8ABDCF35-B573-49B9-8864-2EEAB75A05E4}"/>
                </a:ext>
              </a:extLst>
            </p:cNvPr>
            <p:cNvCxnSpPr>
              <a:cxnSpLocks/>
              <a:stCxn id="74" idx="3"/>
              <a:endCxn id="76" idx="0"/>
            </p:cNvCxnSpPr>
            <p:nvPr/>
          </p:nvCxnSpPr>
          <p:spPr>
            <a:xfrm flipH="1">
              <a:off x="9135271" y="4359161"/>
              <a:ext cx="186257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A6CDB416-4FEA-450B-BDBD-0BC4554064E5}"/>
              </a:ext>
            </a:extLst>
          </p:cNvPr>
          <p:cNvSpPr txBox="1"/>
          <p:nvPr/>
        </p:nvSpPr>
        <p:spPr>
          <a:xfrm>
            <a:off x="1027028" y="921021"/>
            <a:ext cx="6682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rightRotate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(Node* par, Node* pre)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Use when par-&gt;left-&gt;height &gt; (par-&gt;right-&gt;height + 1) &amp;&amp;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 pre-&gt;left-&gt;height &gt; pre-&gt;right-&gt;height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C236BDF-30B5-4AF4-BCDD-83C984431EA6}"/>
              </a:ext>
            </a:extLst>
          </p:cNvPr>
          <p:cNvGrpSpPr/>
          <p:nvPr/>
        </p:nvGrpSpPr>
        <p:grpSpPr>
          <a:xfrm flipH="1">
            <a:off x="1019091" y="3051717"/>
            <a:ext cx="3802806" cy="3089193"/>
            <a:chOff x="6515342" y="3051717"/>
            <a:chExt cx="3802806" cy="3089193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A98EC2F9-D132-4B9B-988C-184F8180D624}"/>
                </a:ext>
              </a:extLst>
            </p:cNvPr>
            <p:cNvSpPr/>
            <p:nvPr/>
          </p:nvSpPr>
          <p:spPr>
            <a:xfrm>
              <a:off x="7348148" y="3051717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D5D6465E-22EE-4814-AC81-B89F798181D5}"/>
                </a:ext>
              </a:extLst>
            </p:cNvPr>
            <p:cNvSpPr/>
            <p:nvPr/>
          </p:nvSpPr>
          <p:spPr>
            <a:xfrm>
              <a:off x="6515342" y="389824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C1F21AE7-980F-4E1C-B249-177F6211D8F7}"/>
                </a:ext>
              </a:extLst>
            </p:cNvPr>
            <p:cNvSpPr/>
            <p:nvPr/>
          </p:nvSpPr>
          <p:spPr>
            <a:xfrm>
              <a:off x="9238148" y="3898242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6F4A7B8D-968B-4DF5-99EC-30EBD4957C39}"/>
                </a:ext>
              </a:extLst>
            </p:cNvPr>
            <p:cNvSpPr/>
            <p:nvPr/>
          </p:nvSpPr>
          <p:spPr>
            <a:xfrm>
              <a:off x="9778148" y="475119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AE677350-D043-4CA9-A1E0-90C35F6900DF}"/>
                </a:ext>
              </a:extLst>
            </p:cNvPr>
            <p:cNvSpPr/>
            <p:nvPr/>
          </p:nvSpPr>
          <p:spPr>
            <a:xfrm>
              <a:off x="8698148" y="476593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E053EE46-B69A-4E82-8D0C-B770D4063208}"/>
                </a:ext>
              </a:extLst>
            </p:cNvPr>
            <p:cNvSpPr/>
            <p:nvPr/>
          </p:nvSpPr>
          <p:spPr>
            <a:xfrm>
              <a:off x="9508148" y="5600910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B14A554B-B5E8-40B7-A982-05FBC85AA530}"/>
                </a:ext>
              </a:extLst>
            </p:cNvPr>
            <p:cNvCxnSpPr>
              <a:stCxn id="29" idx="3"/>
              <a:endCxn id="30" idx="7"/>
            </p:cNvCxnSpPr>
            <p:nvPr/>
          </p:nvCxnSpPr>
          <p:spPr>
            <a:xfrm flipH="1">
              <a:off x="6976261" y="3512636"/>
              <a:ext cx="450968" cy="46468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9DECCEBB-056B-4A4E-9F6E-64F99AE440BC}"/>
                </a:ext>
              </a:extLst>
            </p:cNvPr>
            <p:cNvCxnSpPr>
              <a:cxnSpLocks/>
              <a:stCxn id="29" idx="5"/>
              <a:endCxn id="33" idx="0"/>
            </p:cNvCxnSpPr>
            <p:nvPr/>
          </p:nvCxnSpPr>
          <p:spPr>
            <a:xfrm>
              <a:off x="7809067" y="3512636"/>
              <a:ext cx="1159081" cy="125330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0BA4EEC4-54F7-4A34-9411-A6399A3484ED}"/>
                </a:ext>
              </a:extLst>
            </p:cNvPr>
            <p:cNvCxnSpPr>
              <a:cxnSpLocks/>
              <a:stCxn id="31" idx="3"/>
              <a:endCxn id="33" idx="0"/>
            </p:cNvCxnSpPr>
            <p:nvPr/>
          </p:nvCxnSpPr>
          <p:spPr>
            <a:xfrm flipH="1">
              <a:off x="8968148" y="4359161"/>
              <a:ext cx="349081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6A12A519-C19C-4AEE-9259-BA0372B72F0A}"/>
                </a:ext>
              </a:extLst>
            </p:cNvPr>
            <p:cNvCxnSpPr>
              <a:cxnSpLocks/>
              <a:stCxn id="31" idx="5"/>
              <a:endCxn id="32" idx="0"/>
            </p:cNvCxnSpPr>
            <p:nvPr/>
          </p:nvCxnSpPr>
          <p:spPr>
            <a:xfrm>
              <a:off x="9699067" y="4359161"/>
              <a:ext cx="349081" cy="3920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CFD2AA10-4A1C-4EF2-955F-3DDFDF4D023C}"/>
                </a:ext>
              </a:extLst>
            </p:cNvPr>
            <p:cNvCxnSpPr>
              <a:cxnSpLocks/>
              <a:stCxn id="32" idx="3"/>
              <a:endCxn id="34" idx="0"/>
            </p:cNvCxnSpPr>
            <p:nvPr/>
          </p:nvCxnSpPr>
          <p:spPr>
            <a:xfrm flipH="1">
              <a:off x="9778148" y="5212111"/>
              <a:ext cx="79081" cy="38879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0115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13BADC2A-5034-4813-9569-C19657AE1433}"/>
              </a:ext>
            </a:extLst>
          </p:cNvPr>
          <p:cNvGrpSpPr/>
          <p:nvPr/>
        </p:nvGrpSpPr>
        <p:grpSpPr>
          <a:xfrm flipH="1">
            <a:off x="1478747" y="2974687"/>
            <a:ext cx="3358074" cy="2282091"/>
            <a:chOff x="6424373" y="3023848"/>
            <a:chExt cx="3358074" cy="2282091"/>
          </a:xfrm>
        </p:grpSpPr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9EFDDE09-E89F-4A32-ABF9-DEF731E20C19}"/>
                </a:ext>
              </a:extLst>
            </p:cNvPr>
            <p:cNvSpPr/>
            <p:nvPr/>
          </p:nvSpPr>
          <p:spPr>
            <a:xfrm>
              <a:off x="6969758" y="3898242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175E60D1-E0F8-4522-8AC4-FDBA60744D8E}"/>
                </a:ext>
              </a:extLst>
            </p:cNvPr>
            <p:cNvSpPr/>
            <p:nvPr/>
          </p:nvSpPr>
          <p:spPr>
            <a:xfrm>
              <a:off x="6424373" y="476593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4DD83EA3-6BCA-4018-87A3-0098B432BC0C}"/>
                </a:ext>
              </a:extLst>
            </p:cNvPr>
            <p:cNvSpPr/>
            <p:nvPr/>
          </p:nvSpPr>
          <p:spPr>
            <a:xfrm>
              <a:off x="8123621" y="3023848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3FB5F5B8-4D42-4682-BCC6-E7F001FA64C9}"/>
                </a:ext>
              </a:extLst>
            </p:cNvPr>
            <p:cNvSpPr/>
            <p:nvPr/>
          </p:nvSpPr>
          <p:spPr>
            <a:xfrm>
              <a:off x="9242447" y="389824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6ADFA6EF-A079-4C28-8506-61AACB24F409}"/>
                </a:ext>
              </a:extLst>
            </p:cNvPr>
            <p:cNvSpPr/>
            <p:nvPr/>
          </p:nvSpPr>
          <p:spPr>
            <a:xfrm>
              <a:off x="7374235" y="476593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5EC4D5CF-44D1-4E1D-857E-9BAF3F95938E}"/>
                </a:ext>
              </a:extLst>
            </p:cNvPr>
            <p:cNvSpPr/>
            <p:nvPr/>
          </p:nvSpPr>
          <p:spPr>
            <a:xfrm>
              <a:off x="8865271" y="4765939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AAE8BF7E-5E5D-49A4-A4EF-CC3B10EEC6E1}"/>
                </a:ext>
              </a:extLst>
            </p:cNvPr>
            <p:cNvCxnSpPr>
              <a:cxnSpLocks/>
              <a:stCxn id="71" idx="3"/>
              <a:endCxn id="72" idx="0"/>
            </p:cNvCxnSpPr>
            <p:nvPr/>
          </p:nvCxnSpPr>
          <p:spPr>
            <a:xfrm flipH="1">
              <a:off x="6694373" y="4359161"/>
              <a:ext cx="354466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0F8E401C-0F3F-4B64-AB73-950273BA711C}"/>
                </a:ext>
              </a:extLst>
            </p:cNvPr>
            <p:cNvCxnSpPr>
              <a:cxnSpLocks/>
              <a:stCxn id="71" idx="5"/>
              <a:endCxn id="75" idx="0"/>
            </p:cNvCxnSpPr>
            <p:nvPr/>
          </p:nvCxnSpPr>
          <p:spPr>
            <a:xfrm>
              <a:off x="7430677" y="4359161"/>
              <a:ext cx="213558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29152FD2-B2D0-4063-8FBB-199FD6D87485}"/>
                </a:ext>
              </a:extLst>
            </p:cNvPr>
            <p:cNvCxnSpPr>
              <a:cxnSpLocks/>
              <a:stCxn id="73" idx="3"/>
              <a:endCxn id="71" idx="0"/>
            </p:cNvCxnSpPr>
            <p:nvPr/>
          </p:nvCxnSpPr>
          <p:spPr>
            <a:xfrm flipH="1">
              <a:off x="7239758" y="3484767"/>
              <a:ext cx="962944" cy="41347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9CA4929F-AF83-4840-8F7E-9B17B34195F9}"/>
                </a:ext>
              </a:extLst>
            </p:cNvPr>
            <p:cNvCxnSpPr>
              <a:cxnSpLocks/>
              <a:stCxn id="73" idx="5"/>
              <a:endCxn id="74" idx="0"/>
            </p:cNvCxnSpPr>
            <p:nvPr/>
          </p:nvCxnSpPr>
          <p:spPr>
            <a:xfrm>
              <a:off x="8584540" y="3484767"/>
              <a:ext cx="927907" cy="41347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8ABDCF35-B573-49B9-8864-2EEAB75A05E4}"/>
                </a:ext>
              </a:extLst>
            </p:cNvPr>
            <p:cNvCxnSpPr>
              <a:cxnSpLocks/>
              <a:stCxn id="74" idx="3"/>
              <a:endCxn id="76" idx="0"/>
            </p:cNvCxnSpPr>
            <p:nvPr/>
          </p:nvCxnSpPr>
          <p:spPr>
            <a:xfrm flipH="1">
              <a:off x="9135271" y="4359161"/>
              <a:ext cx="186257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A6CDB416-4FEA-450B-BDBD-0BC4554064E5}"/>
              </a:ext>
            </a:extLst>
          </p:cNvPr>
          <p:cNvSpPr txBox="1"/>
          <p:nvPr/>
        </p:nvSpPr>
        <p:spPr>
          <a:xfrm>
            <a:off x="1027028" y="921021"/>
            <a:ext cx="6682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rightRotate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(Node* par, Node* pre)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Use when par-&gt;left-&gt;height &gt; (par-&gt;right-&gt;height + 1) &amp;&amp;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 pre-&gt;left-&gt;height &gt; pre-&gt;right-&gt;height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C654454-3770-40AA-9DE2-BF6E3193DEDE}"/>
              </a:ext>
            </a:extLst>
          </p:cNvPr>
          <p:cNvSpPr txBox="1"/>
          <p:nvPr/>
        </p:nvSpPr>
        <p:spPr>
          <a:xfrm>
            <a:off x="6272918" y="1844351"/>
            <a:ext cx="47745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posttreat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this-&gt;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updateHeight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(par);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this-&gt;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updateHeight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(pre);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if (!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GraOccur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pre-&gt;parent =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nullptr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this-&gt;head = pre;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else if (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GraLeft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pre-&gt;parent =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-&gt;left = pre;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else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pre-&gt;parent =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-&gt;right = pre;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5266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694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B4334B89-C389-4D3F-B352-7E7F64DBEE52}"/>
              </a:ext>
            </a:extLst>
          </p:cNvPr>
          <p:cNvSpPr txBox="1"/>
          <p:nvPr/>
        </p:nvSpPr>
        <p:spPr>
          <a:xfrm>
            <a:off x="1027028" y="921021"/>
            <a:ext cx="6682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leftrightRotate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(Node* par, Node* pre)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Use when par-&gt;left-&gt;height &gt; (par-&gt;right-&gt;height + 1) &amp;&amp;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 pre-&gt;left-&gt;height &lt;= pre-&gt;right-&gt;height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0440B85-94D7-45ED-A5D2-6B3F20009A80}"/>
              </a:ext>
            </a:extLst>
          </p:cNvPr>
          <p:cNvGrpSpPr/>
          <p:nvPr/>
        </p:nvGrpSpPr>
        <p:grpSpPr>
          <a:xfrm>
            <a:off x="4611862" y="2084191"/>
            <a:ext cx="2744874" cy="3125884"/>
            <a:chOff x="4611862" y="2084191"/>
            <a:chExt cx="2744874" cy="3125884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FE0B3502-4BED-41A4-B685-41C3EDE1AD06}"/>
                </a:ext>
              </a:extLst>
            </p:cNvPr>
            <p:cNvSpPr/>
            <p:nvPr/>
          </p:nvSpPr>
          <p:spPr>
            <a:xfrm flipH="1">
              <a:off x="5961862" y="2084191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8B3BC0C8-9D01-4882-AA81-C87B943B9DB3}"/>
                </a:ext>
              </a:extLst>
            </p:cNvPr>
            <p:cNvSpPr/>
            <p:nvPr/>
          </p:nvSpPr>
          <p:spPr>
            <a:xfrm flipH="1">
              <a:off x="6816736" y="2934681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98D487A6-E19B-40BB-9D03-FBB3A1E3E7AF}"/>
                </a:ext>
              </a:extLst>
            </p:cNvPr>
            <p:cNvSpPr/>
            <p:nvPr/>
          </p:nvSpPr>
          <p:spPr>
            <a:xfrm flipH="1">
              <a:off x="5151862" y="2934681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F9B34ED-B38C-4221-B90F-7A2F15640E9C}"/>
                </a:ext>
              </a:extLst>
            </p:cNvPr>
            <p:cNvSpPr/>
            <p:nvPr/>
          </p:nvSpPr>
          <p:spPr>
            <a:xfrm flipH="1">
              <a:off x="4611862" y="3787631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7DD4155D-3374-47CC-AB3E-5A50472ED10B}"/>
                </a:ext>
              </a:extLst>
            </p:cNvPr>
            <p:cNvSpPr/>
            <p:nvPr/>
          </p:nvSpPr>
          <p:spPr>
            <a:xfrm flipH="1">
              <a:off x="5691862" y="3802378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065FE2A-7BC6-4300-9F01-94229F0C6CA4}"/>
                </a:ext>
              </a:extLst>
            </p:cNvPr>
            <p:cNvSpPr/>
            <p:nvPr/>
          </p:nvSpPr>
          <p:spPr>
            <a:xfrm flipH="1">
              <a:off x="6152781" y="4670075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2E23761-6EC5-4B09-9B8D-43DF500BA765}"/>
                </a:ext>
              </a:extLst>
            </p:cNvPr>
            <p:cNvCxnSpPr>
              <a:stCxn id="4" idx="3"/>
              <a:endCxn id="5" idx="7"/>
            </p:cNvCxnSpPr>
            <p:nvPr/>
          </p:nvCxnSpPr>
          <p:spPr>
            <a:xfrm>
              <a:off x="6422781" y="2545110"/>
              <a:ext cx="473036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1C18C783-DEDF-4321-BED6-B073E4D21AA6}"/>
                </a:ext>
              </a:extLst>
            </p:cNvPr>
            <p:cNvCxnSpPr>
              <a:cxnSpLocks/>
              <a:stCxn id="4" idx="5"/>
              <a:endCxn id="6" idx="1"/>
            </p:cNvCxnSpPr>
            <p:nvPr/>
          </p:nvCxnSpPr>
          <p:spPr>
            <a:xfrm flipH="1">
              <a:off x="5612781" y="2545110"/>
              <a:ext cx="428162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C65DDB9B-98DB-4A49-978F-1A09243047B6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>
              <a:off x="5612781" y="3395600"/>
              <a:ext cx="349081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48E793D5-A072-42DE-8997-277164921996}"/>
                </a:ext>
              </a:extLst>
            </p:cNvPr>
            <p:cNvCxnSpPr>
              <a:cxnSpLocks/>
              <a:stCxn id="6" idx="5"/>
              <a:endCxn id="7" idx="0"/>
            </p:cNvCxnSpPr>
            <p:nvPr/>
          </p:nvCxnSpPr>
          <p:spPr>
            <a:xfrm flipH="1">
              <a:off x="4881862" y="3395600"/>
              <a:ext cx="349081" cy="3920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0B284F44-CB3C-4DE6-87C0-D28B95591A7B}"/>
                </a:ext>
              </a:extLst>
            </p:cNvPr>
            <p:cNvCxnSpPr>
              <a:cxnSpLocks/>
              <a:stCxn id="8" idx="3"/>
              <a:endCxn id="9" idx="0"/>
            </p:cNvCxnSpPr>
            <p:nvPr/>
          </p:nvCxnSpPr>
          <p:spPr>
            <a:xfrm>
              <a:off x="6152781" y="4263297"/>
              <a:ext cx="270000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椭圆 26">
            <a:extLst>
              <a:ext uri="{FF2B5EF4-FFF2-40B4-BE49-F238E27FC236}">
                <a16:creationId xmlns:a16="http://schemas.microsoft.com/office/drawing/2014/main" id="{DAA55BE3-CDD5-4D97-8108-2A04548193B2}"/>
              </a:ext>
            </a:extLst>
          </p:cNvPr>
          <p:cNvSpPr/>
          <p:nvPr/>
        </p:nvSpPr>
        <p:spPr>
          <a:xfrm>
            <a:off x="921325" y="2426405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B282B29-5C2D-4D6A-AA0F-A626B7F77559}"/>
              </a:ext>
            </a:extLst>
          </p:cNvPr>
          <p:cNvSpPr txBox="1"/>
          <p:nvPr/>
        </p:nvSpPr>
        <p:spPr>
          <a:xfrm>
            <a:off x="1669752" y="2426405"/>
            <a:ext cx="1209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par</a:t>
            </a:r>
            <a:endParaRPr lang="zh-CN" altLang="en-US" sz="24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2CFCC808-EE56-4AAD-A77D-AB7F0E33FC9D}"/>
              </a:ext>
            </a:extLst>
          </p:cNvPr>
          <p:cNvSpPr/>
          <p:nvPr/>
        </p:nvSpPr>
        <p:spPr>
          <a:xfrm>
            <a:off x="921325" y="3052531"/>
            <a:ext cx="540000" cy="54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8AB6CFF-A238-4A01-A808-E77687900AA1}"/>
              </a:ext>
            </a:extLst>
          </p:cNvPr>
          <p:cNvSpPr txBox="1"/>
          <p:nvPr/>
        </p:nvSpPr>
        <p:spPr>
          <a:xfrm>
            <a:off x="1669752" y="3034099"/>
            <a:ext cx="1209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son</a:t>
            </a:r>
            <a:endParaRPr lang="zh-CN" altLang="en-US" sz="2400" dirty="0">
              <a:solidFill>
                <a:srgbClr val="92D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9A38CD97-CC5E-45DC-A815-80561192B61A}"/>
              </a:ext>
            </a:extLst>
          </p:cNvPr>
          <p:cNvSpPr/>
          <p:nvPr/>
        </p:nvSpPr>
        <p:spPr>
          <a:xfrm>
            <a:off x="921325" y="367762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94B1721-4B0A-48E3-AC2D-03B817E4711D}"/>
              </a:ext>
            </a:extLst>
          </p:cNvPr>
          <p:cNvSpPr txBox="1"/>
          <p:nvPr/>
        </p:nvSpPr>
        <p:spPr>
          <a:xfrm>
            <a:off x="1669751" y="3661935"/>
            <a:ext cx="1970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common node</a:t>
            </a:r>
            <a:endParaRPr lang="zh-CN" altLang="en-US" sz="24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AC2FE2E-0469-4314-BF21-485B5431EF8C}"/>
              </a:ext>
            </a:extLst>
          </p:cNvPr>
          <p:cNvSpPr/>
          <p:nvPr/>
        </p:nvSpPr>
        <p:spPr>
          <a:xfrm>
            <a:off x="921325" y="4302711"/>
            <a:ext cx="540000" cy="54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99F4DE6-32DA-4988-B70C-F8F209C2F7D8}"/>
              </a:ext>
            </a:extLst>
          </p:cNvPr>
          <p:cNvSpPr txBox="1"/>
          <p:nvPr/>
        </p:nvSpPr>
        <p:spPr>
          <a:xfrm>
            <a:off x="1669752" y="4262509"/>
            <a:ext cx="1970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newAdd</a:t>
            </a:r>
            <a:r>
              <a:rPr lang="en-US" altLang="zh-CN" sz="24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node</a:t>
            </a:r>
            <a:endParaRPr lang="zh-CN" altLang="en-US" sz="2400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2890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896F57B-136C-4494-9149-3AF08FDD4627}"/>
              </a:ext>
            </a:extLst>
          </p:cNvPr>
          <p:cNvSpPr txBox="1"/>
          <p:nvPr/>
        </p:nvSpPr>
        <p:spPr>
          <a:xfrm>
            <a:off x="5178081" y="1988718"/>
            <a:ext cx="4774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leftRotate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(pre, pre-&gt;right);</a:t>
            </a:r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8A72C991-3C4C-4845-9FA6-D11C9E8CBB51}"/>
              </a:ext>
            </a:extLst>
          </p:cNvPr>
          <p:cNvSpPr/>
          <p:nvPr/>
        </p:nvSpPr>
        <p:spPr>
          <a:xfrm>
            <a:off x="5162280" y="4234853"/>
            <a:ext cx="872400" cy="406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5695751B-6B2B-4163-966D-9DDF8467A235}"/>
              </a:ext>
            </a:extLst>
          </p:cNvPr>
          <p:cNvGrpSpPr/>
          <p:nvPr/>
        </p:nvGrpSpPr>
        <p:grpSpPr>
          <a:xfrm>
            <a:off x="2239415" y="3077249"/>
            <a:ext cx="2744874" cy="3125884"/>
            <a:chOff x="4611862" y="2084191"/>
            <a:chExt cx="2744874" cy="3125884"/>
          </a:xfrm>
        </p:grpSpPr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91A4DB2D-C713-48D6-9920-B3DA3E3EEE56}"/>
                </a:ext>
              </a:extLst>
            </p:cNvPr>
            <p:cNvSpPr/>
            <p:nvPr/>
          </p:nvSpPr>
          <p:spPr>
            <a:xfrm flipH="1">
              <a:off x="5961862" y="2084191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392E9E9A-557B-487C-88DC-BBD42B803DBF}"/>
                </a:ext>
              </a:extLst>
            </p:cNvPr>
            <p:cNvSpPr/>
            <p:nvPr/>
          </p:nvSpPr>
          <p:spPr>
            <a:xfrm flipH="1">
              <a:off x="6816736" y="2934681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CB86A24D-650E-4088-9FBE-C67993A0DCFD}"/>
                </a:ext>
              </a:extLst>
            </p:cNvPr>
            <p:cNvSpPr/>
            <p:nvPr/>
          </p:nvSpPr>
          <p:spPr>
            <a:xfrm flipH="1">
              <a:off x="5151862" y="2934681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1AF37773-75CA-472A-91BD-062C2CB6EC0D}"/>
                </a:ext>
              </a:extLst>
            </p:cNvPr>
            <p:cNvSpPr/>
            <p:nvPr/>
          </p:nvSpPr>
          <p:spPr>
            <a:xfrm flipH="1">
              <a:off x="4611862" y="3787631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85E3E982-BCCC-4AAE-B6F7-68F08F399E05}"/>
                </a:ext>
              </a:extLst>
            </p:cNvPr>
            <p:cNvSpPr/>
            <p:nvPr/>
          </p:nvSpPr>
          <p:spPr>
            <a:xfrm flipH="1">
              <a:off x="5691862" y="3802378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C356F7D9-463C-4C4A-A3D7-97ECECEC6E11}"/>
                </a:ext>
              </a:extLst>
            </p:cNvPr>
            <p:cNvSpPr/>
            <p:nvPr/>
          </p:nvSpPr>
          <p:spPr>
            <a:xfrm flipH="1">
              <a:off x="6152781" y="4670075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48827930-15B7-4FCC-B76D-5525C7310475}"/>
                </a:ext>
              </a:extLst>
            </p:cNvPr>
            <p:cNvCxnSpPr>
              <a:stCxn id="51" idx="3"/>
              <a:endCxn id="52" idx="7"/>
            </p:cNvCxnSpPr>
            <p:nvPr/>
          </p:nvCxnSpPr>
          <p:spPr>
            <a:xfrm>
              <a:off x="6422781" y="2545110"/>
              <a:ext cx="473036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826F1180-EB65-48F8-8CD7-609BCCCBF33C}"/>
                </a:ext>
              </a:extLst>
            </p:cNvPr>
            <p:cNvCxnSpPr>
              <a:cxnSpLocks/>
              <a:stCxn id="51" idx="5"/>
              <a:endCxn id="53" idx="1"/>
            </p:cNvCxnSpPr>
            <p:nvPr/>
          </p:nvCxnSpPr>
          <p:spPr>
            <a:xfrm flipH="1">
              <a:off x="5612781" y="2545110"/>
              <a:ext cx="428162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3CA442CC-CB98-46F3-847D-35D17A7F49D7}"/>
                </a:ext>
              </a:extLst>
            </p:cNvPr>
            <p:cNvCxnSpPr>
              <a:cxnSpLocks/>
              <a:stCxn id="53" idx="3"/>
              <a:endCxn id="55" idx="0"/>
            </p:cNvCxnSpPr>
            <p:nvPr/>
          </p:nvCxnSpPr>
          <p:spPr>
            <a:xfrm>
              <a:off x="5612781" y="3395600"/>
              <a:ext cx="349081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8757910E-5252-41A3-B4B2-AA7568F166E2}"/>
                </a:ext>
              </a:extLst>
            </p:cNvPr>
            <p:cNvCxnSpPr>
              <a:cxnSpLocks/>
              <a:stCxn id="53" idx="5"/>
              <a:endCxn id="54" idx="0"/>
            </p:cNvCxnSpPr>
            <p:nvPr/>
          </p:nvCxnSpPr>
          <p:spPr>
            <a:xfrm flipH="1">
              <a:off x="4881862" y="3395600"/>
              <a:ext cx="349081" cy="3920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01D6F742-56C7-4610-AB5C-06D16238859F}"/>
                </a:ext>
              </a:extLst>
            </p:cNvPr>
            <p:cNvCxnSpPr>
              <a:cxnSpLocks/>
              <a:stCxn id="55" idx="3"/>
              <a:endCxn id="56" idx="0"/>
            </p:cNvCxnSpPr>
            <p:nvPr/>
          </p:nvCxnSpPr>
          <p:spPr>
            <a:xfrm>
              <a:off x="6152781" y="4263297"/>
              <a:ext cx="270000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6071D187-4DDE-462A-ACC6-3EDF14C26142}"/>
              </a:ext>
            </a:extLst>
          </p:cNvPr>
          <p:cNvSpPr txBox="1"/>
          <p:nvPr/>
        </p:nvSpPr>
        <p:spPr>
          <a:xfrm>
            <a:off x="1027028" y="921021"/>
            <a:ext cx="6682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leftrightRotate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(Node* par, Node* pre)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Use when par-&gt;left-&gt;height &gt; (par-&gt;right-&gt;height + 1) &amp;&amp;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 pre-&gt;left-&gt;height &lt; pre-&gt;right-&gt;height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ECB557B7-AAA7-486D-B810-D498BA9C8EC4}"/>
              </a:ext>
            </a:extLst>
          </p:cNvPr>
          <p:cNvGrpSpPr/>
          <p:nvPr/>
        </p:nvGrpSpPr>
        <p:grpSpPr>
          <a:xfrm>
            <a:off x="6218202" y="3078689"/>
            <a:ext cx="3216822" cy="3124444"/>
            <a:chOff x="6218202" y="3078689"/>
            <a:chExt cx="3216822" cy="3124444"/>
          </a:xfrm>
        </p:grpSpPr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DFA926E2-F78A-4666-9556-21C99C093BC6}"/>
                </a:ext>
              </a:extLst>
            </p:cNvPr>
            <p:cNvSpPr/>
            <p:nvPr/>
          </p:nvSpPr>
          <p:spPr>
            <a:xfrm flipH="1">
              <a:off x="8040150" y="3078689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80FE647D-E955-4871-90A9-42FC4918A40C}"/>
                </a:ext>
              </a:extLst>
            </p:cNvPr>
            <p:cNvSpPr/>
            <p:nvPr/>
          </p:nvSpPr>
          <p:spPr>
            <a:xfrm flipH="1">
              <a:off x="8895024" y="392917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AE91A97D-782F-48C4-BE1D-E3289ACEFE08}"/>
                </a:ext>
              </a:extLst>
            </p:cNvPr>
            <p:cNvSpPr/>
            <p:nvPr/>
          </p:nvSpPr>
          <p:spPr>
            <a:xfrm flipH="1">
              <a:off x="6769231" y="4782089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AE11E1F7-275A-4D3C-9E57-2207CA2ACAC0}"/>
                </a:ext>
              </a:extLst>
            </p:cNvPr>
            <p:cNvSpPr/>
            <p:nvPr/>
          </p:nvSpPr>
          <p:spPr>
            <a:xfrm flipH="1">
              <a:off x="6218202" y="5663133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CB0600C9-70F2-4EEE-AF97-C9DBE9D28207}"/>
                </a:ext>
              </a:extLst>
            </p:cNvPr>
            <p:cNvSpPr/>
            <p:nvPr/>
          </p:nvSpPr>
          <p:spPr>
            <a:xfrm flipH="1">
              <a:off x="7309231" y="392773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3C775C5C-8A41-4EF7-B528-B788570ABAD7}"/>
                </a:ext>
              </a:extLst>
            </p:cNvPr>
            <p:cNvSpPr/>
            <p:nvPr/>
          </p:nvSpPr>
          <p:spPr>
            <a:xfrm flipH="1">
              <a:off x="7770150" y="4780689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C09E1EBD-79BE-47D2-91CA-BEEB9263B5F5}"/>
                </a:ext>
              </a:extLst>
            </p:cNvPr>
            <p:cNvCxnSpPr>
              <a:stCxn id="64" idx="3"/>
              <a:endCxn id="65" idx="7"/>
            </p:cNvCxnSpPr>
            <p:nvPr/>
          </p:nvCxnSpPr>
          <p:spPr>
            <a:xfrm>
              <a:off x="8501069" y="3539608"/>
              <a:ext cx="473036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03AFF21E-F453-4621-8980-19529BD0597C}"/>
                </a:ext>
              </a:extLst>
            </p:cNvPr>
            <p:cNvCxnSpPr>
              <a:cxnSpLocks/>
              <a:stCxn id="64" idx="5"/>
              <a:endCxn id="68" idx="0"/>
            </p:cNvCxnSpPr>
            <p:nvPr/>
          </p:nvCxnSpPr>
          <p:spPr>
            <a:xfrm flipH="1">
              <a:off x="7579231" y="3539608"/>
              <a:ext cx="540000" cy="3881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99F9E117-A32C-491A-A7EA-DDA2ABFB36A1}"/>
                </a:ext>
              </a:extLst>
            </p:cNvPr>
            <p:cNvCxnSpPr>
              <a:cxnSpLocks/>
              <a:stCxn id="66" idx="0"/>
              <a:endCxn id="68" idx="0"/>
            </p:cNvCxnSpPr>
            <p:nvPr/>
          </p:nvCxnSpPr>
          <p:spPr>
            <a:xfrm flipV="1">
              <a:off x="7039231" y="3927739"/>
              <a:ext cx="540000" cy="85435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15E7EB2D-22F1-4402-90E5-3EF8B502D6A5}"/>
                </a:ext>
              </a:extLst>
            </p:cNvPr>
            <p:cNvCxnSpPr>
              <a:cxnSpLocks/>
              <a:stCxn id="66" idx="5"/>
              <a:endCxn id="67" idx="0"/>
            </p:cNvCxnSpPr>
            <p:nvPr/>
          </p:nvCxnSpPr>
          <p:spPr>
            <a:xfrm flipH="1">
              <a:off x="6488202" y="5243008"/>
              <a:ext cx="360110" cy="42012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439922C0-4E12-40B4-BD9B-7B8990C96075}"/>
                </a:ext>
              </a:extLst>
            </p:cNvPr>
            <p:cNvCxnSpPr>
              <a:cxnSpLocks/>
              <a:stCxn id="68" idx="3"/>
              <a:endCxn id="69" idx="0"/>
            </p:cNvCxnSpPr>
            <p:nvPr/>
          </p:nvCxnSpPr>
          <p:spPr>
            <a:xfrm>
              <a:off x="7770150" y="4388658"/>
              <a:ext cx="270000" cy="3920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1737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896F57B-136C-4494-9149-3AF08FDD4627}"/>
              </a:ext>
            </a:extLst>
          </p:cNvPr>
          <p:cNvSpPr txBox="1"/>
          <p:nvPr/>
        </p:nvSpPr>
        <p:spPr>
          <a:xfrm>
            <a:off x="5178081" y="1988718"/>
            <a:ext cx="4774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rightRotate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(par, pre-&gt;parent);</a:t>
            </a:r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8A72C991-3C4C-4845-9FA6-D11C9E8CBB51}"/>
              </a:ext>
            </a:extLst>
          </p:cNvPr>
          <p:cNvSpPr/>
          <p:nvPr/>
        </p:nvSpPr>
        <p:spPr>
          <a:xfrm>
            <a:off x="5162280" y="4234853"/>
            <a:ext cx="872400" cy="406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A630AB5-3557-43FB-8A1C-F048F378A28E}"/>
              </a:ext>
            </a:extLst>
          </p:cNvPr>
          <p:cNvSpPr txBox="1"/>
          <p:nvPr/>
        </p:nvSpPr>
        <p:spPr>
          <a:xfrm>
            <a:off x="1027028" y="921021"/>
            <a:ext cx="6682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leftrightRotate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(Node* par, Node* pre)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Use when par-&gt;left-&gt;height &gt; (par-&gt;right-&gt;height + 1) &amp;&amp;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 pre-&gt;left-&gt;height &lt; pre-&gt;right-&gt;height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F184CE2-05B3-4813-BD7C-98915B0BC42D}"/>
              </a:ext>
            </a:extLst>
          </p:cNvPr>
          <p:cNvGrpSpPr/>
          <p:nvPr/>
        </p:nvGrpSpPr>
        <p:grpSpPr>
          <a:xfrm>
            <a:off x="1551010" y="3000328"/>
            <a:ext cx="3216822" cy="3124444"/>
            <a:chOff x="6218202" y="3078689"/>
            <a:chExt cx="3216822" cy="3124444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6C97F802-91CF-4BD3-9C15-F0F14073C528}"/>
                </a:ext>
              </a:extLst>
            </p:cNvPr>
            <p:cNvSpPr/>
            <p:nvPr/>
          </p:nvSpPr>
          <p:spPr>
            <a:xfrm flipH="1">
              <a:off x="8040150" y="3078689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F1E4EFA5-4527-4DB5-BA52-B88687E40503}"/>
                </a:ext>
              </a:extLst>
            </p:cNvPr>
            <p:cNvSpPr/>
            <p:nvPr/>
          </p:nvSpPr>
          <p:spPr>
            <a:xfrm flipH="1">
              <a:off x="8895024" y="392917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84DD558B-85F4-45CA-A175-F58BC026CA2D}"/>
                </a:ext>
              </a:extLst>
            </p:cNvPr>
            <p:cNvSpPr/>
            <p:nvPr/>
          </p:nvSpPr>
          <p:spPr>
            <a:xfrm flipH="1">
              <a:off x="6769231" y="4782089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B69B0587-A774-4A64-A54F-0F870D0C57CD}"/>
                </a:ext>
              </a:extLst>
            </p:cNvPr>
            <p:cNvSpPr/>
            <p:nvPr/>
          </p:nvSpPr>
          <p:spPr>
            <a:xfrm flipH="1">
              <a:off x="6218202" y="5663133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C965B53B-933A-427A-B4BD-C5FB22A968F2}"/>
                </a:ext>
              </a:extLst>
            </p:cNvPr>
            <p:cNvSpPr/>
            <p:nvPr/>
          </p:nvSpPr>
          <p:spPr>
            <a:xfrm flipH="1">
              <a:off x="7309231" y="392773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D464CFE1-4CFF-46A5-BDB8-BF47AEBF68A9}"/>
                </a:ext>
              </a:extLst>
            </p:cNvPr>
            <p:cNvSpPr/>
            <p:nvPr/>
          </p:nvSpPr>
          <p:spPr>
            <a:xfrm flipH="1">
              <a:off x="7770150" y="4780689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D6EE93C3-CF33-469D-BE55-DA08028728D0}"/>
                </a:ext>
              </a:extLst>
            </p:cNvPr>
            <p:cNvCxnSpPr>
              <a:stCxn id="39" idx="3"/>
              <a:endCxn id="40" idx="7"/>
            </p:cNvCxnSpPr>
            <p:nvPr/>
          </p:nvCxnSpPr>
          <p:spPr>
            <a:xfrm>
              <a:off x="8501069" y="3539608"/>
              <a:ext cx="473036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1E78AA32-46FC-4142-B69B-5FEA5169772C}"/>
                </a:ext>
              </a:extLst>
            </p:cNvPr>
            <p:cNvCxnSpPr>
              <a:cxnSpLocks/>
              <a:stCxn id="39" idx="5"/>
              <a:endCxn id="44" idx="0"/>
            </p:cNvCxnSpPr>
            <p:nvPr/>
          </p:nvCxnSpPr>
          <p:spPr>
            <a:xfrm flipH="1">
              <a:off x="7579231" y="3539608"/>
              <a:ext cx="540000" cy="3881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B9D7D618-717B-409E-AAFC-DC967D863688}"/>
                </a:ext>
              </a:extLst>
            </p:cNvPr>
            <p:cNvCxnSpPr>
              <a:cxnSpLocks/>
              <a:stCxn id="42" idx="0"/>
              <a:endCxn id="44" idx="0"/>
            </p:cNvCxnSpPr>
            <p:nvPr/>
          </p:nvCxnSpPr>
          <p:spPr>
            <a:xfrm flipV="1">
              <a:off x="7039231" y="3927739"/>
              <a:ext cx="540000" cy="85435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8BE382D1-D2D2-48FB-BE6C-B8A8DC57FF41}"/>
                </a:ext>
              </a:extLst>
            </p:cNvPr>
            <p:cNvCxnSpPr>
              <a:cxnSpLocks/>
              <a:stCxn id="42" idx="5"/>
              <a:endCxn id="43" idx="0"/>
            </p:cNvCxnSpPr>
            <p:nvPr/>
          </p:nvCxnSpPr>
          <p:spPr>
            <a:xfrm flipH="1">
              <a:off x="6488202" y="5243008"/>
              <a:ext cx="360110" cy="42012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5518918C-1170-425B-BB5D-5EAFA432DC36}"/>
                </a:ext>
              </a:extLst>
            </p:cNvPr>
            <p:cNvCxnSpPr>
              <a:cxnSpLocks/>
              <a:stCxn id="44" idx="3"/>
              <a:endCxn id="45" idx="0"/>
            </p:cNvCxnSpPr>
            <p:nvPr/>
          </p:nvCxnSpPr>
          <p:spPr>
            <a:xfrm>
              <a:off x="7770150" y="4388658"/>
              <a:ext cx="270000" cy="3920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8D208833-0F5C-488D-A85F-1D8CD76ED44E}"/>
              </a:ext>
            </a:extLst>
          </p:cNvPr>
          <p:cNvGrpSpPr/>
          <p:nvPr/>
        </p:nvGrpSpPr>
        <p:grpSpPr>
          <a:xfrm>
            <a:off x="7169134" y="2990189"/>
            <a:ext cx="3148434" cy="2258967"/>
            <a:chOff x="7169134" y="2990189"/>
            <a:chExt cx="3148434" cy="2258967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0F963843-8A81-41F8-9B31-3D99AC909D5C}"/>
                </a:ext>
              </a:extLst>
            </p:cNvPr>
            <p:cNvSpPr/>
            <p:nvPr/>
          </p:nvSpPr>
          <p:spPr>
            <a:xfrm flipH="1">
              <a:off x="9154871" y="3849378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DE0405A-0EA1-436D-83AD-88AAF7A3D03A}"/>
                </a:ext>
              </a:extLst>
            </p:cNvPr>
            <p:cNvSpPr/>
            <p:nvPr/>
          </p:nvSpPr>
          <p:spPr>
            <a:xfrm flipH="1">
              <a:off x="9777568" y="4709156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E1992F67-9A84-4BBB-B27E-D14A5FA6BC89}"/>
                </a:ext>
              </a:extLst>
            </p:cNvPr>
            <p:cNvSpPr/>
            <p:nvPr/>
          </p:nvSpPr>
          <p:spPr>
            <a:xfrm flipH="1">
              <a:off x="7779544" y="3849378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A948C4EC-AE01-4480-80B9-E837A7ADBE0A}"/>
                </a:ext>
              </a:extLst>
            </p:cNvPr>
            <p:cNvSpPr/>
            <p:nvPr/>
          </p:nvSpPr>
          <p:spPr>
            <a:xfrm flipH="1">
              <a:off x="7169134" y="4709156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2A7461E8-530C-4278-B347-597EDCD0FFBF}"/>
                </a:ext>
              </a:extLst>
            </p:cNvPr>
            <p:cNvSpPr/>
            <p:nvPr/>
          </p:nvSpPr>
          <p:spPr>
            <a:xfrm flipH="1">
              <a:off x="8445457" y="299018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AE18D773-3C12-4D42-8E76-E22D52F080CF}"/>
                </a:ext>
              </a:extLst>
            </p:cNvPr>
            <p:cNvSpPr/>
            <p:nvPr/>
          </p:nvSpPr>
          <p:spPr>
            <a:xfrm flipH="1">
              <a:off x="8715457" y="4709156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D7307CE2-708A-4260-8E78-7091E08EAFF4}"/>
                </a:ext>
              </a:extLst>
            </p:cNvPr>
            <p:cNvCxnSpPr>
              <a:cxnSpLocks/>
              <a:stCxn id="55" idx="3"/>
              <a:endCxn id="56" idx="0"/>
            </p:cNvCxnSpPr>
            <p:nvPr/>
          </p:nvCxnSpPr>
          <p:spPr>
            <a:xfrm>
              <a:off x="9615790" y="4310297"/>
              <a:ext cx="431778" cy="39885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6F2DDB7B-275E-4180-AD5C-2C45B9479A11}"/>
                </a:ext>
              </a:extLst>
            </p:cNvPr>
            <p:cNvCxnSpPr>
              <a:cxnSpLocks/>
              <a:stCxn id="55" idx="0"/>
              <a:endCxn id="59" idx="3"/>
            </p:cNvCxnSpPr>
            <p:nvPr/>
          </p:nvCxnSpPr>
          <p:spPr>
            <a:xfrm flipH="1" flipV="1">
              <a:off x="8906376" y="3451108"/>
              <a:ext cx="518495" cy="39827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2AD88D89-0FCD-47D5-829E-C415DD19440D}"/>
                </a:ext>
              </a:extLst>
            </p:cNvPr>
            <p:cNvCxnSpPr>
              <a:cxnSpLocks/>
              <a:stCxn id="57" idx="0"/>
              <a:endCxn id="59" idx="5"/>
            </p:cNvCxnSpPr>
            <p:nvPr/>
          </p:nvCxnSpPr>
          <p:spPr>
            <a:xfrm flipV="1">
              <a:off x="8049544" y="3451108"/>
              <a:ext cx="474994" cy="39827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639E1DF0-A5B6-4068-93AB-AD51D85A5384}"/>
                </a:ext>
              </a:extLst>
            </p:cNvPr>
            <p:cNvCxnSpPr>
              <a:cxnSpLocks/>
              <a:stCxn id="57" idx="5"/>
              <a:endCxn id="58" idx="0"/>
            </p:cNvCxnSpPr>
            <p:nvPr/>
          </p:nvCxnSpPr>
          <p:spPr>
            <a:xfrm flipH="1">
              <a:off x="7439134" y="4310297"/>
              <a:ext cx="419491" cy="39885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8033C869-0125-480E-B4C9-EB4B023E8C22}"/>
                </a:ext>
              </a:extLst>
            </p:cNvPr>
            <p:cNvCxnSpPr>
              <a:cxnSpLocks/>
              <a:stCxn id="55" idx="5"/>
              <a:endCxn id="60" idx="0"/>
            </p:cNvCxnSpPr>
            <p:nvPr/>
          </p:nvCxnSpPr>
          <p:spPr>
            <a:xfrm flipH="1">
              <a:off x="8985457" y="4310297"/>
              <a:ext cx="248495" cy="39885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7400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9639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B4334B89-C389-4D3F-B352-7E7F64DBEE52}"/>
              </a:ext>
            </a:extLst>
          </p:cNvPr>
          <p:cNvSpPr txBox="1"/>
          <p:nvPr/>
        </p:nvSpPr>
        <p:spPr>
          <a:xfrm>
            <a:off x="1027028" y="921021"/>
            <a:ext cx="6682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rightleftRotate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(Node* par, Node* pre)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Use when par-&gt;right-&gt;height &gt; (par-&gt;left-&gt;height + 1) &amp;&amp;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 pre-&gt;right-&gt;height &lt; pre-&gt;left-&gt;height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0440B85-94D7-45ED-A5D2-6B3F20009A80}"/>
              </a:ext>
            </a:extLst>
          </p:cNvPr>
          <p:cNvGrpSpPr/>
          <p:nvPr/>
        </p:nvGrpSpPr>
        <p:grpSpPr>
          <a:xfrm flipH="1">
            <a:off x="4611862" y="2084191"/>
            <a:ext cx="2744874" cy="3125884"/>
            <a:chOff x="4611862" y="2084191"/>
            <a:chExt cx="2744874" cy="3125884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FE0B3502-4BED-41A4-B685-41C3EDE1AD06}"/>
                </a:ext>
              </a:extLst>
            </p:cNvPr>
            <p:cNvSpPr/>
            <p:nvPr/>
          </p:nvSpPr>
          <p:spPr>
            <a:xfrm flipH="1">
              <a:off x="5961862" y="2084191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8B3BC0C8-9D01-4882-AA81-C87B943B9DB3}"/>
                </a:ext>
              </a:extLst>
            </p:cNvPr>
            <p:cNvSpPr/>
            <p:nvPr/>
          </p:nvSpPr>
          <p:spPr>
            <a:xfrm flipH="1">
              <a:off x="6816736" y="2934681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98D487A6-E19B-40BB-9D03-FBB3A1E3E7AF}"/>
                </a:ext>
              </a:extLst>
            </p:cNvPr>
            <p:cNvSpPr/>
            <p:nvPr/>
          </p:nvSpPr>
          <p:spPr>
            <a:xfrm flipH="1">
              <a:off x="5151862" y="2934681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F9B34ED-B38C-4221-B90F-7A2F15640E9C}"/>
                </a:ext>
              </a:extLst>
            </p:cNvPr>
            <p:cNvSpPr/>
            <p:nvPr/>
          </p:nvSpPr>
          <p:spPr>
            <a:xfrm flipH="1">
              <a:off x="4611862" y="3787631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7DD4155D-3374-47CC-AB3E-5A50472ED10B}"/>
                </a:ext>
              </a:extLst>
            </p:cNvPr>
            <p:cNvSpPr/>
            <p:nvPr/>
          </p:nvSpPr>
          <p:spPr>
            <a:xfrm flipH="1">
              <a:off x="5691862" y="3802378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065FE2A-7BC6-4300-9F01-94229F0C6CA4}"/>
                </a:ext>
              </a:extLst>
            </p:cNvPr>
            <p:cNvSpPr/>
            <p:nvPr/>
          </p:nvSpPr>
          <p:spPr>
            <a:xfrm flipH="1">
              <a:off x="6152781" y="4670075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2E23761-6EC5-4B09-9B8D-43DF500BA765}"/>
                </a:ext>
              </a:extLst>
            </p:cNvPr>
            <p:cNvCxnSpPr>
              <a:stCxn id="4" idx="3"/>
              <a:endCxn id="5" idx="7"/>
            </p:cNvCxnSpPr>
            <p:nvPr/>
          </p:nvCxnSpPr>
          <p:spPr>
            <a:xfrm>
              <a:off x="6422781" y="2545110"/>
              <a:ext cx="473036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1C18C783-DEDF-4321-BED6-B073E4D21AA6}"/>
                </a:ext>
              </a:extLst>
            </p:cNvPr>
            <p:cNvCxnSpPr>
              <a:cxnSpLocks/>
              <a:stCxn id="4" idx="5"/>
              <a:endCxn id="6" idx="1"/>
            </p:cNvCxnSpPr>
            <p:nvPr/>
          </p:nvCxnSpPr>
          <p:spPr>
            <a:xfrm flipH="1">
              <a:off x="5612781" y="2545110"/>
              <a:ext cx="428162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C65DDB9B-98DB-4A49-978F-1A09243047B6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>
              <a:off x="5612781" y="3395600"/>
              <a:ext cx="349081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48E793D5-A072-42DE-8997-277164921996}"/>
                </a:ext>
              </a:extLst>
            </p:cNvPr>
            <p:cNvCxnSpPr>
              <a:cxnSpLocks/>
              <a:stCxn id="6" idx="5"/>
              <a:endCxn id="7" idx="0"/>
            </p:cNvCxnSpPr>
            <p:nvPr/>
          </p:nvCxnSpPr>
          <p:spPr>
            <a:xfrm flipH="1">
              <a:off x="4881862" y="3395600"/>
              <a:ext cx="349081" cy="3920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0B284F44-CB3C-4DE6-87C0-D28B95591A7B}"/>
                </a:ext>
              </a:extLst>
            </p:cNvPr>
            <p:cNvCxnSpPr>
              <a:cxnSpLocks/>
              <a:stCxn id="8" idx="3"/>
              <a:endCxn id="9" idx="0"/>
            </p:cNvCxnSpPr>
            <p:nvPr/>
          </p:nvCxnSpPr>
          <p:spPr>
            <a:xfrm>
              <a:off x="6152781" y="4263297"/>
              <a:ext cx="270000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椭圆 26">
            <a:extLst>
              <a:ext uri="{FF2B5EF4-FFF2-40B4-BE49-F238E27FC236}">
                <a16:creationId xmlns:a16="http://schemas.microsoft.com/office/drawing/2014/main" id="{DAA55BE3-CDD5-4D97-8108-2A04548193B2}"/>
              </a:ext>
            </a:extLst>
          </p:cNvPr>
          <p:cNvSpPr/>
          <p:nvPr/>
        </p:nvSpPr>
        <p:spPr>
          <a:xfrm>
            <a:off x="921325" y="2426405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B282B29-5C2D-4D6A-AA0F-A626B7F77559}"/>
              </a:ext>
            </a:extLst>
          </p:cNvPr>
          <p:cNvSpPr txBox="1"/>
          <p:nvPr/>
        </p:nvSpPr>
        <p:spPr>
          <a:xfrm>
            <a:off x="1669752" y="2426405"/>
            <a:ext cx="1209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par</a:t>
            </a:r>
            <a:endParaRPr lang="zh-CN" altLang="en-US" sz="24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2CFCC808-EE56-4AAD-A77D-AB7F0E33FC9D}"/>
              </a:ext>
            </a:extLst>
          </p:cNvPr>
          <p:cNvSpPr/>
          <p:nvPr/>
        </p:nvSpPr>
        <p:spPr>
          <a:xfrm>
            <a:off x="921325" y="3052531"/>
            <a:ext cx="540000" cy="54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8AB6CFF-A238-4A01-A808-E77687900AA1}"/>
              </a:ext>
            </a:extLst>
          </p:cNvPr>
          <p:cNvSpPr txBox="1"/>
          <p:nvPr/>
        </p:nvSpPr>
        <p:spPr>
          <a:xfrm>
            <a:off x="1669752" y="3034099"/>
            <a:ext cx="1209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son</a:t>
            </a:r>
            <a:endParaRPr lang="zh-CN" altLang="en-US" sz="2400" dirty="0">
              <a:solidFill>
                <a:srgbClr val="92D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9A38CD97-CC5E-45DC-A815-80561192B61A}"/>
              </a:ext>
            </a:extLst>
          </p:cNvPr>
          <p:cNvSpPr/>
          <p:nvPr/>
        </p:nvSpPr>
        <p:spPr>
          <a:xfrm>
            <a:off x="921325" y="367762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94B1721-4B0A-48E3-AC2D-03B817E4711D}"/>
              </a:ext>
            </a:extLst>
          </p:cNvPr>
          <p:cNvSpPr txBox="1"/>
          <p:nvPr/>
        </p:nvSpPr>
        <p:spPr>
          <a:xfrm>
            <a:off x="1669751" y="3661935"/>
            <a:ext cx="1970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common node</a:t>
            </a:r>
            <a:endParaRPr lang="zh-CN" altLang="en-US" sz="24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AC2FE2E-0469-4314-BF21-485B5431EF8C}"/>
              </a:ext>
            </a:extLst>
          </p:cNvPr>
          <p:cNvSpPr/>
          <p:nvPr/>
        </p:nvSpPr>
        <p:spPr>
          <a:xfrm>
            <a:off x="921325" y="4302711"/>
            <a:ext cx="540000" cy="54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99F4DE6-32DA-4988-B70C-F8F209C2F7D8}"/>
              </a:ext>
            </a:extLst>
          </p:cNvPr>
          <p:cNvSpPr txBox="1"/>
          <p:nvPr/>
        </p:nvSpPr>
        <p:spPr>
          <a:xfrm>
            <a:off x="1669752" y="4262509"/>
            <a:ext cx="1970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newAdd</a:t>
            </a:r>
            <a:r>
              <a:rPr lang="en-US" altLang="zh-CN" sz="24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node</a:t>
            </a:r>
            <a:endParaRPr lang="zh-CN" altLang="en-US" sz="2400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6308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896F57B-136C-4494-9149-3AF08FDD4627}"/>
              </a:ext>
            </a:extLst>
          </p:cNvPr>
          <p:cNvSpPr txBox="1"/>
          <p:nvPr/>
        </p:nvSpPr>
        <p:spPr>
          <a:xfrm>
            <a:off x="5178081" y="1988718"/>
            <a:ext cx="4774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rightRotate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(pre, pre-&gt;left);</a:t>
            </a:r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8A72C991-3C4C-4845-9FA6-D11C9E8CBB51}"/>
              </a:ext>
            </a:extLst>
          </p:cNvPr>
          <p:cNvSpPr/>
          <p:nvPr/>
        </p:nvSpPr>
        <p:spPr>
          <a:xfrm>
            <a:off x="5162280" y="4234853"/>
            <a:ext cx="872400" cy="406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ECB557B7-AAA7-486D-B810-D498BA9C8EC4}"/>
              </a:ext>
            </a:extLst>
          </p:cNvPr>
          <p:cNvGrpSpPr/>
          <p:nvPr/>
        </p:nvGrpSpPr>
        <p:grpSpPr>
          <a:xfrm flipH="1">
            <a:off x="6383198" y="3079409"/>
            <a:ext cx="3216822" cy="3124444"/>
            <a:chOff x="6218202" y="3078689"/>
            <a:chExt cx="3216822" cy="3124444"/>
          </a:xfrm>
        </p:grpSpPr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DFA926E2-F78A-4666-9556-21C99C093BC6}"/>
                </a:ext>
              </a:extLst>
            </p:cNvPr>
            <p:cNvSpPr/>
            <p:nvPr/>
          </p:nvSpPr>
          <p:spPr>
            <a:xfrm flipH="1">
              <a:off x="8040150" y="3078689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80FE647D-E955-4871-90A9-42FC4918A40C}"/>
                </a:ext>
              </a:extLst>
            </p:cNvPr>
            <p:cNvSpPr/>
            <p:nvPr/>
          </p:nvSpPr>
          <p:spPr>
            <a:xfrm flipH="1">
              <a:off x="8895024" y="392917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AE91A97D-782F-48C4-BE1D-E3289ACEFE08}"/>
                </a:ext>
              </a:extLst>
            </p:cNvPr>
            <p:cNvSpPr/>
            <p:nvPr/>
          </p:nvSpPr>
          <p:spPr>
            <a:xfrm flipH="1">
              <a:off x="6769231" y="4782089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AE11E1F7-275A-4D3C-9E57-2207CA2ACAC0}"/>
                </a:ext>
              </a:extLst>
            </p:cNvPr>
            <p:cNvSpPr/>
            <p:nvPr/>
          </p:nvSpPr>
          <p:spPr>
            <a:xfrm flipH="1">
              <a:off x="6218202" y="5663133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CB0600C9-70F2-4EEE-AF97-C9DBE9D28207}"/>
                </a:ext>
              </a:extLst>
            </p:cNvPr>
            <p:cNvSpPr/>
            <p:nvPr/>
          </p:nvSpPr>
          <p:spPr>
            <a:xfrm flipH="1">
              <a:off x="7309231" y="392773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3C775C5C-8A41-4EF7-B528-B788570ABAD7}"/>
                </a:ext>
              </a:extLst>
            </p:cNvPr>
            <p:cNvSpPr/>
            <p:nvPr/>
          </p:nvSpPr>
          <p:spPr>
            <a:xfrm flipH="1">
              <a:off x="7770150" y="4780689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C09E1EBD-79BE-47D2-91CA-BEEB9263B5F5}"/>
                </a:ext>
              </a:extLst>
            </p:cNvPr>
            <p:cNvCxnSpPr>
              <a:stCxn id="64" idx="3"/>
              <a:endCxn id="65" idx="7"/>
            </p:cNvCxnSpPr>
            <p:nvPr/>
          </p:nvCxnSpPr>
          <p:spPr>
            <a:xfrm>
              <a:off x="8501069" y="3539608"/>
              <a:ext cx="473036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03AFF21E-F453-4621-8980-19529BD0597C}"/>
                </a:ext>
              </a:extLst>
            </p:cNvPr>
            <p:cNvCxnSpPr>
              <a:cxnSpLocks/>
              <a:stCxn id="64" idx="5"/>
              <a:endCxn id="68" idx="0"/>
            </p:cNvCxnSpPr>
            <p:nvPr/>
          </p:nvCxnSpPr>
          <p:spPr>
            <a:xfrm flipH="1">
              <a:off x="7579231" y="3539608"/>
              <a:ext cx="540000" cy="3881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99F9E117-A32C-491A-A7EA-DDA2ABFB36A1}"/>
                </a:ext>
              </a:extLst>
            </p:cNvPr>
            <p:cNvCxnSpPr>
              <a:cxnSpLocks/>
              <a:stCxn id="66" idx="0"/>
              <a:endCxn id="68" idx="0"/>
            </p:cNvCxnSpPr>
            <p:nvPr/>
          </p:nvCxnSpPr>
          <p:spPr>
            <a:xfrm flipV="1">
              <a:off x="7039231" y="3927739"/>
              <a:ext cx="540000" cy="85435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15E7EB2D-22F1-4402-90E5-3EF8B502D6A5}"/>
                </a:ext>
              </a:extLst>
            </p:cNvPr>
            <p:cNvCxnSpPr>
              <a:cxnSpLocks/>
              <a:stCxn id="66" idx="5"/>
              <a:endCxn id="67" idx="0"/>
            </p:cNvCxnSpPr>
            <p:nvPr/>
          </p:nvCxnSpPr>
          <p:spPr>
            <a:xfrm flipH="1">
              <a:off x="6488202" y="5243008"/>
              <a:ext cx="360110" cy="42012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439922C0-4E12-40B4-BD9B-7B8990C96075}"/>
                </a:ext>
              </a:extLst>
            </p:cNvPr>
            <p:cNvCxnSpPr>
              <a:cxnSpLocks/>
              <a:stCxn id="68" idx="3"/>
              <a:endCxn id="69" idx="0"/>
            </p:cNvCxnSpPr>
            <p:nvPr/>
          </p:nvCxnSpPr>
          <p:spPr>
            <a:xfrm>
              <a:off x="7770150" y="4388658"/>
              <a:ext cx="270000" cy="3920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1D6A488E-22E9-48DA-A989-02E8DA2DEC85}"/>
              </a:ext>
            </a:extLst>
          </p:cNvPr>
          <p:cNvSpPr txBox="1"/>
          <p:nvPr/>
        </p:nvSpPr>
        <p:spPr>
          <a:xfrm>
            <a:off x="1027028" y="921021"/>
            <a:ext cx="6682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rightleftRotate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(Node* par, Node* pre)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Use when par-&gt;right-&gt;height &gt; (par-&gt;left-&gt;height + 1) &amp;&amp;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 pre-&gt;right-&gt;height &lt; pre-&gt;left-&gt;height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EB86F69A-69AC-42A7-8265-7D76B33106CB}"/>
              </a:ext>
            </a:extLst>
          </p:cNvPr>
          <p:cNvGrpSpPr/>
          <p:nvPr/>
        </p:nvGrpSpPr>
        <p:grpSpPr>
          <a:xfrm flipH="1">
            <a:off x="2297945" y="3217747"/>
            <a:ext cx="2744874" cy="3125884"/>
            <a:chOff x="4611862" y="2084191"/>
            <a:chExt cx="2744874" cy="3125884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3C5AAC61-19C3-4235-8154-D9A5F7830B12}"/>
                </a:ext>
              </a:extLst>
            </p:cNvPr>
            <p:cNvSpPr/>
            <p:nvPr/>
          </p:nvSpPr>
          <p:spPr>
            <a:xfrm flipH="1">
              <a:off x="5961862" y="2084191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27573604-2924-46CB-B3A3-A5882DC84BB5}"/>
                </a:ext>
              </a:extLst>
            </p:cNvPr>
            <p:cNvSpPr/>
            <p:nvPr/>
          </p:nvSpPr>
          <p:spPr>
            <a:xfrm flipH="1">
              <a:off x="6816736" y="2934681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9C409ED8-E318-4043-8206-1936AE1B22C1}"/>
                </a:ext>
              </a:extLst>
            </p:cNvPr>
            <p:cNvSpPr/>
            <p:nvPr/>
          </p:nvSpPr>
          <p:spPr>
            <a:xfrm flipH="1">
              <a:off x="5151862" y="2934681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9C1E389C-0F4F-4EE2-B238-635906F77244}"/>
                </a:ext>
              </a:extLst>
            </p:cNvPr>
            <p:cNvSpPr/>
            <p:nvPr/>
          </p:nvSpPr>
          <p:spPr>
            <a:xfrm flipH="1">
              <a:off x="4611862" y="3787631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0573788D-4AB6-48F2-BC76-BDCDA72891E8}"/>
                </a:ext>
              </a:extLst>
            </p:cNvPr>
            <p:cNvSpPr/>
            <p:nvPr/>
          </p:nvSpPr>
          <p:spPr>
            <a:xfrm flipH="1">
              <a:off x="5691862" y="3802378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DE9B0006-433F-451E-88C7-D926B7A87A15}"/>
                </a:ext>
              </a:extLst>
            </p:cNvPr>
            <p:cNvSpPr/>
            <p:nvPr/>
          </p:nvSpPr>
          <p:spPr>
            <a:xfrm flipH="1">
              <a:off x="6152781" y="4670075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B5807E85-9727-4672-912E-745AEEE2CA62}"/>
                </a:ext>
              </a:extLst>
            </p:cNvPr>
            <p:cNvCxnSpPr>
              <a:stCxn id="31" idx="3"/>
              <a:endCxn id="33" idx="7"/>
            </p:cNvCxnSpPr>
            <p:nvPr/>
          </p:nvCxnSpPr>
          <p:spPr>
            <a:xfrm>
              <a:off x="6422781" y="2545110"/>
              <a:ext cx="473036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6297ED4A-BAF4-482A-8563-69C57E911A5B}"/>
                </a:ext>
              </a:extLst>
            </p:cNvPr>
            <p:cNvCxnSpPr>
              <a:cxnSpLocks/>
              <a:stCxn id="31" idx="5"/>
              <a:endCxn id="34" idx="1"/>
            </p:cNvCxnSpPr>
            <p:nvPr/>
          </p:nvCxnSpPr>
          <p:spPr>
            <a:xfrm flipH="1">
              <a:off x="5612781" y="2545110"/>
              <a:ext cx="428162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22CE45E9-9594-47B2-BDCC-1752C7881025}"/>
                </a:ext>
              </a:extLst>
            </p:cNvPr>
            <p:cNvCxnSpPr>
              <a:cxnSpLocks/>
              <a:stCxn id="34" idx="3"/>
              <a:endCxn id="36" idx="0"/>
            </p:cNvCxnSpPr>
            <p:nvPr/>
          </p:nvCxnSpPr>
          <p:spPr>
            <a:xfrm>
              <a:off x="5612781" y="3395600"/>
              <a:ext cx="349081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48BB7626-37C9-4E02-9DE7-B375750C16FB}"/>
                </a:ext>
              </a:extLst>
            </p:cNvPr>
            <p:cNvCxnSpPr>
              <a:cxnSpLocks/>
              <a:stCxn id="34" idx="5"/>
              <a:endCxn id="35" idx="0"/>
            </p:cNvCxnSpPr>
            <p:nvPr/>
          </p:nvCxnSpPr>
          <p:spPr>
            <a:xfrm flipH="1">
              <a:off x="4881862" y="3395600"/>
              <a:ext cx="349081" cy="3920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3023B60D-BA66-44F2-B273-7503B2D58041}"/>
                </a:ext>
              </a:extLst>
            </p:cNvPr>
            <p:cNvCxnSpPr>
              <a:cxnSpLocks/>
              <a:stCxn id="36" idx="3"/>
              <a:endCxn id="37" idx="0"/>
            </p:cNvCxnSpPr>
            <p:nvPr/>
          </p:nvCxnSpPr>
          <p:spPr>
            <a:xfrm>
              <a:off x="6152781" y="4263297"/>
              <a:ext cx="270000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9701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B4334B89-C389-4D3F-B352-7E7F64DBEE52}"/>
              </a:ext>
            </a:extLst>
          </p:cNvPr>
          <p:cNvSpPr txBox="1"/>
          <p:nvPr/>
        </p:nvSpPr>
        <p:spPr>
          <a:xfrm>
            <a:off x="1027028" y="921021"/>
            <a:ext cx="6682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leftRotate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(Node* par, Node* pre)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Use when par-&gt;right-&gt;height &gt; (par-&gt;left-&gt;height + 1) &amp;&amp;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 pre-&gt;right-&gt;height &gt; pre-&gt;left-&gt;height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D4A4488-79C3-42A5-9920-9F62436B3603}"/>
              </a:ext>
            </a:extLst>
          </p:cNvPr>
          <p:cNvGrpSpPr/>
          <p:nvPr/>
        </p:nvGrpSpPr>
        <p:grpSpPr>
          <a:xfrm>
            <a:off x="4611862" y="2084191"/>
            <a:ext cx="2744874" cy="3093158"/>
            <a:chOff x="4611862" y="2084191"/>
            <a:chExt cx="2744874" cy="3093158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FE0B3502-4BED-41A4-B685-41C3EDE1AD06}"/>
                </a:ext>
              </a:extLst>
            </p:cNvPr>
            <p:cNvSpPr/>
            <p:nvPr/>
          </p:nvSpPr>
          <p:spPr>
            <a:xfrm>
              <a:off x="5466736" y="2084191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8B3BC0C8-9D01-4882-AA81-C87B943B9DB3}"/>
                </a:ext>
              </a:extLst>
            </p:cNvPr>
            <p:cNvSpPr/>
            <p:nvPr/>
          </p:nvSpPr>
          <p:spPr>
            <a:xfrm>
              <a:off x="4611862" y="2934681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98D487A6-E19B-40BB-9D03-FBB3A1E3E7AF}"/>
                </a:ext>
              </a:extLst>
            </p:cNvPr>
            <p:cNvSpPr/>
            <p:nvPr/>
          </p:nvSpPr>
          <p:spPr>
            <a:xfrm>
              <a:off x="6276736" y="2934681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F9B34ED-B38C-4221-B90F-7A2F15640E9C}"/>
                </a:ext>
              </a:extLst>
            </p:cNvPr>
            <p:cNvSpPr/>
            <p:nvPr/>
          </p:nvSpPr>
          <p:spPr>
            <a:xfrm>
              <a:off x="6816736" y="3787631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7DD4155D-3374-47CC-AB3E-5A50472ED10B}"/>
                </a:ext>
              </a:extLst>
            </p:cNvPr>
            <p:cNvSpPr/>
            <p:nvPr/>
          </p:nvSpPr>
          <p:spPr>
            <a:xfrm>
              <a:off x="5736736" y="3802378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065FE2A-7BC6-4300-9F01-94229F0C6CA4}"/>
                </a:ext>
              </a:extLst>
            </p:cNvPr>
            <p:cNvSpPr/>
            <p:nvPr/>
          </p:nvSpPr>
          <p:spPr>
            <a:xfrm>
              <a:off x="6546736" y="4637349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2E23761-6EC5-4B09-9B8D-43DF500BA765}"/>
                </a:ext>
              </a:extLst>
            </p:cNvPr>
            <p:cNvCxnSpPr>
              <a:stCxn id="4" idx="3"/>
              <a:endCxn id="5" idx="7"/>
            </p:cNvCxnSpPr>
            <p:nvPr/>
          </p:nvCxnSpPr>
          <p:spPr>
            <a:xfrm flipH="1">
              <a:off x="5072781" y="2545110"/>
              <a:ext cx="473036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1C18C783-DEDF-4321-BED6-B073E4D21AA6}"/>
                </a:ext>
              </a:extLst>
            </p:cNvPr>
            <p:cNvCxnSpPr>
              <a:cxnSpLocks/>
              <a:stCxn id="4" idx="5"/>
              <a:endCxn id="6" idx="1"/>
            </p:cNvCxnSpPr>
            <p:nvPr/>
          </p:nvCxnSpPr>
          <p:spPr>
            <a:xfrm>
              <a:off x="5927655" y="2545110"/>
              <a:ext cx="428162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C65DDB9B-98DB-4A49-978F-1A09243047B6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 flipH="1">
              <a:off x="6006736" y="3395600"/>
              <a:ext cx="349081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48E793D5-A072-42DE-8997-277164921996}"/>
                </a:ext>
              </a:extLst>
            </p:cNvPr>
            <p:cNvCxnSpPr>
              <a:cxnSpLocks/>
              <a:stCxn id="6" idx="5"/>
              <a:endCxn id="7" idx="0"/>
            </p:cNvCxnSpPr>
            <p:nvPr/>
          </p:nvCxnSpPr>
          <p:spPr>
            <a:xfrm>
              <a:off x="6737655" y="3395600"/>
              <a:ext cx="349081" cy="3920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0B284F44-CB3C-4DE6-87C0-D28B95591A7B}"/>
                </a:ext>
              </a:extLst>
            </p:cNvPr>
            <p:cNvCxnSpPr>
              <a:cxnSpLocks/>
              <a:stCxn id="7" idx="3"/>
              <a:endCxn id="9" idx="0"/>
            </p:cNvCxnSpPr>
            <p:nvPr/>
          </p:nvCxnSpPr>
          <p:spPr>
            <a:xfrm flipH="1">
              <a:off x="6816736" y="4248550"/>
              <a:ext cx="79081" cy="38879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椭圆 26">
            <a:extLst>
              <a:ext uri="{FF2B5EF4-FFF2-40B4-BE49-F238E27FC236}">
                <a16:creationId xmlns:a16="http://schemas.microsoft.com/office/drawing/2014/main" id="{DAA55BE3-CDD5-4D97-8108-2A04548193B2}"/>
              </a:ext>
            </a:extLst>
          </p:cNvPr>
          <p:cNvSpPr/>
          <p:nvPr/>
        </p:nvSpPr>
        <p:spPr>
          <a:xfrm>
            <a:off x="921325" y="2426405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B282B29-5C2D-4D6A-AA0F-A626B7F77559}"/>
              </a:ext>
            </a:extLst>
          </p:cNvPr>
          <p:cNvSpPr txBox="1"/>
          <p:nvPr/>
        </p:nvSpPr>
        <p:spPr>
          <a:xfrm>
            <a:off x="1669752" y="2426405"/>
            <a:ext cx="1209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par</a:t>
            </a:r>
            <a:endParaRPr lang="zh-CN" altLang="en-US" sz="24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2CFCC808-EE56-4AAD-A77D-AB7F0E33FC9D}"/>
              </a:ext>
            </a:extLst>
          </p:cNvPr>
          <p:cNvSpPr/>
          <p:nvPr/>
        </p:nvSpPr>
        <p:spPr>
          <a:xfrm>
            <a:off x="921325" y="3052531"/>
            <a:ext cx="540000" cy="54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8AB6CFF-A238-4A01-A808-E77687900AA1}"/>
              </a:ext>
            </a:extLst>
          </p:cNvPr>
          <p:cNvSpPr txBox="1"/>
          <p:nvPr/>
        </p:nvSpPr>
        <p:spPr>
          <a:xfrm>
            <a:off x="1669752" y="3034099"/>
            <a:ext cx="1209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son</a:t>
            </a:r>
            <a:endParaRPr lang="zh-CN" altLang="en-US" sz="2400" dirty="0">
              <a:solidFill>
                <a:srgbClr val="92D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9A38CD97-CC5E-45DC-A815-80561192B61A}"/>
              </a:ext>
            </a:extLst>
          </p:cNvPr>
          <p:cNvSpPr/>
          <p:nvPr/>
        </p:nvSpPr>
        <p:spPr>
          <a:xfrm>
            <a:off x="921325" y="367762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94B1721-4B0A-48E3-AC2D-03B817E4711D}"/>
              </a:ext>
            </a:extLst>
          </p:cNvPr>
          <p:cNvSpPr txBox="1"/>
          <p:nvPr/>
        </p:nvSpPr>
        <p:spPr>
          <a:xfrm>
            <a:off x="1669751" y="3661935"/>
            <a:ext cx="1970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common node</a:t>
            </a:r>
            <a:endParaRPr lang="zh-CN" altLang="en-US" sz="24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AC2FE2E-0469-4314-BF21-485B5431EF8C}"/>
              </a:ext>
            </a:extLst>
          </p:cNvPr>
          <p:cNvSpPr/>
          <p:nvPr/>
        </p:nvSpPr>
        <p:spPr>
          <a:xfrm>
            <a:off x="921325" y="4302711"/>
            <a:ext cx="540000" cy="54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99F4DE6-32DA-4988-B70C-F8F209C2F7D8}"/>
              </a:ext>
            </a:extLst>
          </p:cNvPr>
          <p:cNvSpPr txBox="1"/>
          <p:nvPr/>
        </p:nvSpPr>
        <p:spPr>
          <a:xfrm>
            <a:off x="1669752" y="4262509"/>
            <a:ext cx="1970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newAdd</a:t>
            </a:r>
            <a:r>
              <a:rPr lang="en-US" altLang="zh-CN" sz="24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node</a:t>
            </a:r>
            <a:endParaRPr lang="zh-CN" altLang="en-US" sz="2400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等腰三角形 1">
            <a:extLst>
              <a:ext uri="{FF2B5EF4-FFF2-40B4-BE49-F238E27FC236}">
                <a16:creationId xmlns:a16="http://schemas.microsoft.com/office/drawing/2014/main" id="{651330FA-6935-4360-9438-93405D42F714}"/>
              </a:ext>
            </a:extLst>
          </p:cNvPr>
          <p:cNvSpPr/>
          <p:nvPr/>
        </p:nvSpPr>
        <p:spPr>
          <a:xfrm>
            <a:off x="6152671" y="3473659"/>
            <a:ext cx="1868129" cy="190370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BD9C7E83-8FEC-4250-BC76-6CF4A5F4A87F}"/>
              </a:ext>
            </a:extLst>
          </p:cNvPr>
          <p:cNvSpPr/>
          <p:nvPr/>
        </p:nvSpPr>
        <p:spPr>
          <a:xfrm>
            <a:off x="5545817" y="3254962"/>
            <a:ext cx="941318" cy="1218579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>
            <a:extLst>
              <a:ext uri="{FF2B5EF4-FFF2-40B4-BE49-F238E27FC236}">
                <a16:creationId xmlns:a16="http://schemas.microsoft.com/office/drawing/2014/main" id="{786A08E8-7899-48FC-8DBC-1F1D8B9625F1}"/>
              </a:ext>
            </a:extLst>
          </p:cNvPr>
          <p:cNvSpPr/>
          <p:nvPr/>
        </p:nvSpPr>
        <p:spPr>
          <a:xfrm>
            <a:off x="4411203" y="2464241"/>
            <a:ext cx="941318" cy="1218579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8F08109-67A6-465E-BBF1-4A43B77DB2F6}"/>
              </a:ext>
            </a:extLst>
          </p:cNvPr>
          <p:cNvSpPr txBox="1"/>
          <p:nvPr/>
        </p:nvSpPr>
        <p:spPr>
          <a:xfrm>
            <a:off x="8445910" y="1917290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都为高度为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的树根节点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为高度为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n+1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的树根节点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2130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896F57B-136C-4494-9149-3AF08FDD4627}"/>
              </a:ext>
            </a:extLst>
          </p:cNvPr>
          <p:cNvSpPr txBox="1"/>
          <p:nvPr/>
        </p:nvSpPr>
        <p:spPr>
          <a:xfrm>
            <a:off x="5178081" y="1988718"/>
            <a:ext cx="4774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leftRotate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(par, pre-&gt;parent);</a:t>
            </a:r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8A72C991-3C4C-4845-9FA6-D11C9E8CBB51}"/>
              </a:ext>
            </a:extLst>
          </p:cNvPr>
          <p:cNvSpPr/>
          <p:nvPr/>
        </p:nvSpPr>
        <p:spPr>
          <a:xfrm>
            <a:off x="5162280" y="4234853"/>
            <a:ext cx="872400" cy="406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2F89B14-FD9E-4415-B0A3-CFA3CFD91368}"/>
              </a:ext>
            </a:extLst>
          </p:cNvPr>
          <p:cNvGrpSpPr/>
          <p:nvPr/>
        </p:nvGrpSpPr>
        <p:grpSpPr>
          <a:xfrm flipH="1">
            <a:off x="7169134" y="2990189"/>
            <a:ext cx="3148434" cy="2258967"/>
            <a:chOff x="7169134" y="2990189"/>
            <a:chExt cx="3148434" cy="2258967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0F963843-8A81-41F8-9B31-3D99AC909D5C}"/>
                </a:ext>
              </a:extLst>
            </p:cNvPr>
            <p:cNvSpPr/>
            <p:nvPr/>
          </p:nvSpPr>
          <p:spPr>
            <a:xfrm flipH="1">
              <a:off x="9154871" y="3849378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DE0405A-0EA1-436D-83AD-88AAF7A3D03A}"/>
                </a:ext>
              </a:extLst>
            </p:cNvPr>
            <p:cNvSpPr/>
            <p:nvPr/>
          </p:nvSpPr>
          <p:spPr>
            <a:xfrm flipH="1">
              <a:off x="9777568" y="4709156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E1992F67-9A84-4BBB-B27E-D14A5FA6BC89}"/>
                </a:ext>
              </a:extLst>
            </p:cNvPr>
            <p:cNvSpPr/>
            <p:nvPr/>
          </p:nvSpPr>
          <p:spPr>
            <a:xfrm flipH="1">
              <a:off x="7779544" y="3849378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A948C4EC-AE01-4480-80B9-E837A7ADBE0A}"/>
                </a:ext>
              </a:extLst>
            </p:cNvPr>
            <p:cNvSpPr/>
            <p:nvPr/>
          </p:nvSpPr>
          <p:spPr>
            <a:xfrm flipH="1">
              <a:off x="7169134" y="4709156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2A7461E8-530C-4278-B347-597EDCD0FFBF}"/>
                </a:ext>
              </a:extLst>
            </p:cNvPr>
            <p:cNvSpPr/>
            <p:nvPr/>
          </p:nvSpPr>
          <p:spPr>
            <a:xfrm flipH="1">
              <a:off x="8445457" y="299018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AE18D773-3C12-4D42-8E76-E22D52F080CF}"/>
                </a:ext>
              </a:extLst>
            </p:cNvPr>
            <p:cNvSpPr/>
            <p:nvPr/>
          </p:nvSpPr>
          <p:spPr>
            <a:xfrm flipH="1">
              <a:off x="8715457" y="4709156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D7307CE2-708A-4260-8E78-7091E08EAFF4}"/>
                </a:ext>
              </a:extLst>
            </p:cNvPr>
            <p:cNvCxnSpPr>
              <a:cxnSpLocks/>
              <a:stCxn id="55" idx="3"/>
              <a:endCxn id="56" idx="0"/>
            </p:cNvCxnSpPr>
            <p:nvPr/>
          </p:nvCxnSpPr>
          <p:spPr>
            <a:xfrm>
              <a:off x="9615790" y="4310297"/>
              <a:ext cx="431778" cy="39885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6F2DDB7B-275E-4180-AD5C-2C45B9479A11}"/>
                </a:ext>
              </a:extLst>
            </p:cNvPr>
            <p:cNvCxnSpPr>
              <a:cxnSpLocks/>
              <a:stCxn id="55" idx="0"/>
              <a:endCxn id="59" idx="3"/>
            </p:cNvCxnSpPr>
            <p:nvPr/>
          </p:nvCxnSpPr>
          <p:spPr>
            <a:xfrm flipH="1" flipV="1">
              <a:off x="8906376" y="3451108"/>
              <a:ext cx="518495" cy="39827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2AD88D89-0FCD-47D5-829E-C415DD19440D}"/>
                </a:ext>
              </a:extLst>
            </p:cNvPr>
            <p:cNvCxnSpPr>
              <a:cxnSpLocks/>
              <a:stCxn id="57" idx="0"/>
              <a:endCxn id="59" idx="5"/>
            </p:cNvCxnSpPr>
            <p:nvPr/>
          </p:nvCxnSpPr>
          <p:spPr>
            <a:xfrm flipV="1">
              <a:off x="8049544" y="3451108"/>
              <a:ext cx="474994" cy="39827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639E1DF0-A5B6-4068-93AB-AD51D85A5384}"/>
                </a:ext>
              </a:extLst>
            </p:cNvPr>
            <p:cNvCxnSpPr>
              <a:cxnSpLocks/>
              <a:stCxn id="57" idx="5"/>
              <a:endCxn id="58" idx="0"/>
            </p:cNvCxnSpPr>
            <p:nvPr/>
          </p:nvCxnSpPr>
          <p:spPr>
            <a:xfrm flipH="1">
              <a:off x="7439134" y="4310297"/>
              <a:ext cx="419491" cy="39885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8033C869-0125-480E-B4C9-EB4B023E8C22}"/>
                </a:ext>
              </a:extLst>
            </p:cNvPr>
            <p:cNvCxnSpPr>
              <a:cxnSpLocks/>
              <a:stCxn id="55" idx="5"/>
              <a:endCxn id="60" idx="0"/>
            </p:cNvCxnSpPr>
            <p:nvPr/>
          </p:nvCxnSpPr>
          <p:spPr>
            <a:xfrm flipH="1">
              <a:off x="8985457" y="4310297"/>
              <a:ext cx="248495" cy="39885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BE76F441-B367-49D3-AEFB-BA3A24FCD60A}"/>
              </a:ext>
            </a:extLst>
          </p:cNvPr>
          <p:cNvGrpSpPr/>
          <p:nvPr/>
        </p:nvGrpSpPr>
        <p:grpSpPr>
          <a:xfrm flipH="1">
            <a:off x="1772863" y="3079409"/>
            <a:ext cx="3216822" cy="3124444"/>
            <a:chOff x="6218202" y="3078689"/>
            <a:chExt cx="3216822" cy="3124444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5B1AC3DA-51F1-420F-8870-9020D6F63079}"/>
                </a:ext>
              </a:extLst>
            </p:cNvPr>
            <p:cNvSpPr/>
            <p:nvPr/>
          </p:nvSpPr>
          <p:spPr>
            <a:xfrm flipH="1">
              <a:off x="8040150" y="3078689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DCAEB8A7-DB06-4EE5-9F46-01FB7C59AD25}"/>
                </a:ext>
              </a:extLst>
            </p:cNvPr>
            <p:cNvSpPr/>
            <p:nvPr/>
          </p:nvSpPr>
          <p:spPr>
            <a:xfrm flipH="1">
              <a:off x="8895024" y="392917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B4B4DB89-325D-4CC9-833E-E6C1D6D338B6}"/>
                </a:ext>
              </a:extLst>
            </p:cNvPr>
            <p:cNvSpPr/>
            <p:nvPr/>
          </p:nvSpPr>
          <p:spPr>
            <a:xfrm flipH="1">
              <a:off x="6769231" y="4782089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74680686-FE3B-462A-9D4E-34E88BA1578B}"/>
                </a:ext>
              </a:extLst>
            </p:cNvPr>
            <p:cNvSpPr/>
            <p:nvPr/>
          </p:nvSpPr>
          <p:spPr>
            <a:xfrm flipH="1">
              <a:off x="6218202" y="5663133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BD69FA64-8031-4A0B-BB86-3750DA749A08}"/>
                </a:ext>
              </a:extLst>
            </p:cNvPr>
            <p:cNvSpPr/>
            <p:nvPr/>
          </p:nvSpPr>
          <p:spPr>
            <a:xfrm flipH="1">
              <a:off x="7309231" y="392773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2192967A-F683-447F-8B7A-BB4C4276A8D1}"/>
                </a:ext>
              </a:extLst>
            </p:cNvPr>
            <p:cNvSpPr/>
            <p:nvPr/>
          </p:nvSpPr>
          <p:spPr>
            <a:xfrm flipH="1">
              <a:off x="7770150" y="4780689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C5E39DF-9DC5-49AF-8757-E0920190F75F}"/>
                </a:ext>
              </a:extLst>
            </p:cNvPr>
            <p:cNvCxnSpPr>
              <a:stCxn id="29" idx="3"/>
              <a:endCxn id="30" idx="7"/>
            </p:cNvCxnSpPr>
            <p:nvPr/>
          </p:nvCxnSpPr>
          <p:spPr>
            <a:xfrm>
              <a:off x="8501069" y="3539608"/>
              <a:ext cx="473036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FFAB98A4-5913-40E0-98D3-A638A06E53E5}"/>
                </a:ext>
              </a:extLst>
            </p:cNvPr>
            <p:cNvCxnSpPr>
              <a:cxnSpLocks/>
              <a:stCxn id="29" idx="5"/>
              <a:endCxn id="33" idx="0"/>
            </p:cNvCxnSpPr>
            <p:nvPr/>
          </p:nvCxnSpPr>
          <p:spPr>
            <a:xfrm flipH="1">
              <a:off x="7579231" y="3539608"/>
              <a:ext cx="540000" cy="3881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F3E475E4-8247-4CE9-97CE-27DE9BEE7750}"/>
                </a:ext>
              </a:extLst>
            </p:cNvPr>
            <p:cNvCxnSpPr>
              <a:cxnSpLocks/>
              <a:stCxn id="31" idx="0"/>
              <a:endCxn id="33" idx="0"/>
            </p:cNvCxnSpPr>
            <p:nvPr/>
          </p:nvCxnSpPr>
          <p:spPr>
            <a:xfrm flipV="1">
              <a:off x="7039231" y="3927739"/>
              <a:ext cx="540000" cy="85435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C8264345-9AFF-466C-925B-C2A37025E3C5}"/>
                </a:ext>
              </a:extLst>
            </p:cNvPr>
            <p:cNvCxnSpPr>
              <a:cxnSpLocks/>
              <a:stCxn id="31" idx="5"/>
              <a:endCxn id="32" idx="0"/>
            </p:cNvCxnSpPr>
            <p:nvPr/>
          </p:nvCxnSpPr>
          <p:spPr>
            <a:xfrm flipH="1">
              <a:off x="6488202" y="5243008"/>
              <a:ext cx="360110" cy="42012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2BE97FFB-795A-4208-A18A-B8EE7DA9697F}"/>
                </a:ext>
              </a:extLst>
            </p:cNvPr>
            <p:cNvCxnSpPr>
              <a:cxnSpLocks/>
              <a:stCxn id="33" idx="3"/>
              <a:endCxn id="34" idx="0"/>
            </p:cNvCxnSpPr>
            <p:nvPr/>
          </p:nvCxnSpPr>
          <p:spPr>
            <a:xfrm>
              <a:off x="7770150" y="4388658"/>
              <a:ext cx="270000" cy="3920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文本框 65">
            <a:extLst>
              <a:ext uri="{FF2B5EF4-FFF2-40B4-BE49-F238E27FC236}">
                <a16:creationId xmlns:a16="http://schemas.microsoft.com/office/drawing/2014/main" id="{399BAD2E-BEDB-4AFC-9C09-F0F23696A096}"/>
              </a:ext>
            </a:extLst>
          </p:cNvPr>
          <p:cNvSpPr txBox="1"/>
          <p:nvPr/>
        </p:nvSpPr>
        <p:spPr>
          <a:xfrm>
            <a:off x="1027028" y="921021"/>
            <a:ext cx="6682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rightleftRotate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(Node* par, Node* pre)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Use when par-&gt;right-&gt;height &gt; (par-&gt;left-&gt;height + 1) &amp;&amp;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 pre-&gt;right-&gt;height &lt;= pre-&gt;left-&gt;height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017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7382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B4334B89-C389-4D3F-B352-7E7F64DBEE52}"/>
              </a:ext>
            </a:extLst>
          </p:cNvPr>
          <p:cNvSpPr txBox="1"/>
          <p:nvPr/>
        </p:nvSpPr>
        <p:spPr>
          <a:xfrm>
            <a:off x="1027028" y="921021"/>
            <a:ext cx="6682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leftRotate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(Node* par, Node* pre)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Use when par-&gt;right-&gt;height &gt; (par-&gt;left-&gt;height + 1) &amp;&amp;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 pre-&gt;right-&gt;height &gt; pre-&gt;left-&gt;height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5592A2D-B818-4C83-9AF1-7F901AAC91C8}"/>
              </a:ext>
            </a:extLst>
          </p:cNvPr>
          <p:cNvGrpSpPr/>
          <p:nvPr/>
        </p:nvGrpSpPr>
        <p:grpSpPr>
          <a:xfrm>
            <a:off x="2045643" y="3047752"/>
            <a:ext cx="2744874" cy="3093158"/>
            <a:chOff x="2045643" y="3047752"/>
            <a:chExt cx="2744874" cy="3093158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FE0B3502-4BED-41A4-B685-41C3EDE1AD06}"/>
                </a:ext>
              </a:extLst>
            </p:cNvPr>
            <p:cNvSpPr/>
            <p:nvPr/>
          </p:nvSpPr>
          <p:spPr>
            <a:xfrm>
              <a:off x="2900517" y="3047752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8B3BC0C8-9D01-4882-AA81-C87B943B9DB3}"/>
                </a:ext>
              </a:extLst>
            </p:cNvPr>
            <p:cNvSpPr/>
            <p:nvPr/>
          </p:nvSpPr>
          <p:spPr>
            <a:xfrm>
              <a:off x="2045643" y="389824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98D487A6-E19B-40BB-9D03-FBB3A1E3E7AF}"/>
                </a:ext>
              </a:extLst>
            </p:cNvPr>
            <p:cNvSpPr/>
            <p:nvPr/>
          </p:nvSpPr>
          <p:spPr>
            <a:xfrm>
              <a:off x="3710517" y="3898242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F9B34ED-B38C-4221-B90F-7A2F15640E9C}"/>
                </a:ext>
              </a:extLst>
            </p:cNvPr>
            <p:cNvSpPr/>
            <p:nvPr/>
          </p:nvSpPr>
          <p:spPr>
            <a:xfrm>
              <a:off x="4250517" y="475119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7DD4155D-3374-47CC-AB3E-5A50472ED10B}"/>
                </a:ext>
              </a:extLst>
            </p:cNvPr>
            <p:cNvSpPr/>
            <p:nvPr/>
          </p:nvSpPr>
          <p:spPr>
            <a:xfrm>
              <a:off x="3170517" y="476593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065FE2A-7BC6-4300-9F01-94229F0C6CA4}"/>
                </a:ext>
              </a:extLst>
            </p:cNvPr>
            <p:cNvSpPr/>
            <p:nvPr/>
          </p:nvSpPr>
          <p:spPr>
            <a:xfrm>
              <a:off x="3980517" y="5600910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2E23761-6EC5-4B09-9B8D-43DF500BA765}"/>
                </a:ext>
              </a:extLst>
            </p:cNvPr>
            <p:cNvCxnSpPr>
              <a:stCxn id="4" idx="3"/>
              <a:endCxn id="5" idx="7"/>
            </p:cNvCxnSpPr>
            <p:nvPr/>
          </p:nvCxnSpPr>
          <p:spPr>
            <a:xfrm flipH="1">
              <a:off x="2506562" y="3508671"/>
              <a:ext cx="473036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1C18C783-DEDF-4321-BED6-B073E4D21AA6}"/>
                </a:ext>
              </a:extLst>
            </p:cNvPr>
            <p:cNvCxnSpPr>
              <a:cxnSpLocks/>
              <a:stCxn id="4" idx="5"/>
              <a:endCxn id="6" idx="1"/>
            </p:cNvCxnSpPr>
            <p:nvPr/>
          </p:nvCxnSpPr>
          <p:spPr>
            <a:xfrm>
              <a:off x="3361436" y="3508671"/>
              <a:ext cx="428162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C65DDB9B-98DB-4A49-978F-1A09243047B6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 flipH="1">
              <a:off x="3440517" y="4359161"/>
              <a:ext cx="349081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48E793D5-A072-42DE-8997-277164921996}"/>
                </a:ext>
              </a:extLst>
            </p:cNvPr>
            <p:cNvCxnSpPr>
              <a:cxnSpLocks/>
              <a:stCxn id="6" idx="5"/>
              <a:endCxn id="7" idx="0"/>
            </p:cNvCxnSpPr>
            <p:nvPr/>
          </p:nvCxnSpPr>
          <p:spPr>
            <a:xfrm>
              <a:off x="4171436" y="4359161"/>
              <a:ext cx="349081" cy="3920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0B284F44-CB3C-4DE6-87C0-D28B95591A7B}"/>
                </a:ext>
              </a:extLst>
            </p:cNvPr>
            <p:cNvCxnSpPr>
              <a:cxnSpLocks/>
              <a:stCxn id="7" idx="3"/>
              <a:endCxn id="9" idx="0"/>
            </p:cNvCxnSpPr>
            <p:nvPr/>
          </p:nvCxnSpPr>
          <p:spPr>
            <a:xfrm flipH="1">
              <a:off x="4250517" y="5212111"/>
              <a:ext cx="79081" cy="38879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896F57B-136C-4494-9149-3AF08FDD4627}"/>
              </a:ext>
            </a:extLst>
          </p:cNvPr>
          <p:cNvSpPr txBox="1"/>
          <p:nvPr/>
        </p:nvSpPr>
        <p:spPr>
          <a:xfrm>
            <a:off x="5178081" y="1988718"/>
            <a:ext cx="47745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pretreat: 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Node*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= par-&gt;parent;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bool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GraOccur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= (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 ? true: false;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bool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GraLeft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= (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&amp;&amp;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-&gt;left == par) ? true : false;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048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B4334B89-C389-4D3F-B352-7E7F64DBEE52}"/>
              </a:ext>
            </a:extLst>
          </p:cNvPr>
          <p:cNvSpPr txBox="1"/>
          <p:nvPr/>
        </p:nvSpPr>
        <p:spPr>
          <a:xfrm>
            <a:off x="1027028" y="921021"/>
            <a:ext cx="6682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leftRotate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(Node* par, Node* pre)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Use when par-&gt;right-&gt;height &gt; (par-&gt;left-&gt;height + 1) &amp;&amp;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 pre-&gt;right-&gt;height &gt; pre-&gt;left-&gt;height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31C239CF-EA18-4A9F-B8A6-C2CD54D9CC2A}"/>
              </a:ext>
            </a:extLst>
          </p:cNvPr>
          <p:cNvGrpSpPr/>
          <p:nvPr/>
        </p:nvGrpSpPr>
        <p:grpSpPr>
          <a:xfrm>
            <a:off x="2045643" y="3047752"/>
            <a:ext cx="2744874" cy="3093158"/>
            <a:chOff x="2045643" y="3047752"/>
            <a:chExt cx="2744874" cy="3093158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FE0B3502-4BED-41A4-B685-41C3EDE1AD06}"/>
                </a:ext>
              </a:extLst>
            </p:cNvPr>
            <p:cNvSpPr/>
            <p:nvPr/>
          </p:nvSpPr>
          <p:spPr>
            <a:xfrm>
              <a:off x="2900517" y="3047752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8B3BC0C8-9D01-4882-AA81-C87B943B9DB3}"/>
                </a:ext>
              </a:extLst>
            </p:cNvPr>
            <p:cNvSpPr/>
            <p:nvPr/>
          </p:nvSpPr>
          <p:spPr>
            <a:xfrm>
              <a:off x="2045643" y="389824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98D487A6-E19B-40BB-9D03-FBB3A1E3E7AF}"/>
                </a:ext>
              </a:extLst>
            </p:cNvPr>
            <p:cNvSpPr/>
            <p:nvPr/>
          </p:nvSpPr>
          <p:spPr>
            <a:xfrm>
              <a:off x="3710517" y="3898242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F9B34ED-B38C-4221-B90F-7A2F15640E9C}"/>
                </a:ext>
              </a:extLst>
            </p:cNvPr>
            <p:cNvSpPr/>
            <p:nvPr/>
          </p:nvSpPr>
          <p:spPr>
            <a:xfrm>
              <a:off x="4250517" y="475119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7DD4155D-3374-47CC-AB3E-5A50472ED10B}"/>
                </a:ext>
              </a:extLst>
            </p:cNvPr>
            <p:cNvSpPr/>
            <p:nvPr/>
          </p:nvSpPr>
          <p:spPr>
            <a:xfrm>
              <a:off x="3170517" y="476593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065FE2A-7BC6-4300-9F01-94229F0C6CA4}"/>
                </a:ext>
              </a:extLst>
            </p:cNvPr>
            <p:cNvSpPr/>
            <p:nvPr/>
          </p:nvSpPr>
          <p:spPr>
            <a:xfrm>
              <a:off x="3980517" y="5600910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2E23761-6EC5-4B09-9B8D-43DF500BA765}"/>
                </a:ext>
              </a:extLst>
            </p:cNvPr>
            <p:cNvCxnSpPr>
              <a:stCxn id="4" idx="3"/>
              <a:endCxn id="5" idx="7"/>
            </p:cNvCxnSpPr>
            <p:nvPr/>
          </p:nvCxnSpPr>
          <p:spPr>
            <a:xfrm flipH="1">
              <a:off x="2506562" y="3508671"/>
              <a:ext cx="473036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1C18C783-DEDF-4321-BED6-B073E4D21AA6}"/>
                </a:ext>
              </a:extLst>
            </p:cNvPr>
            <p:cNvCxnSpPr>
              <a:cxnSpLocks/>
              <a:stCxn id="4" idx="5"/>
              <a:endCxn id="6" idx="1"/>
            </p:cNvCxnSpPr>
            <p:nvPr/>
          </p:nvCxnSpPr>
          <p:spPr>
            <a:xfrm>
              <a:off x="3361436" y="3508671"/>
              <a:ext cx="428162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C65DDB9B-98DB-4A49-978F-1A09243047B6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 flipH="1">
              <a:off x="3440517" y="4359161"/>
              <a:ext cx="349081" cy="406778"/>
            </a:xfrm>
            <a:prstGeom prst="line">
              <a:avLst/>
            </a:prstGeom>
            <a:ln>
              <a:prstDash val="sysDash"/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48E793D5-A072-42DE-8997-277164921996}"/>
                </a:ext>
              </a:extLst>
            </p:cNvPr>
            <p:cNvCxnSpPr>
              <a:cxnSpLocks/>
              <a:stCxn id="6" idx="5"/>
              <a:endCxn id="7" idx="0"/>
            </p:cNvCxnSpPr>
            <p:nvPr/>
          </p:nvCxnSpPr>
          <p:spPr>
            <a:xfrm>
              <a:off x="4171436" y="4359161"/>
              <a:ext cx="349081" cy="3920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0B284F44-CB3C-4DE6-87C0-D28B95591A7B}"/>
                </a:ext>
              </a:extLst>
            </p:cNvPr>
            <p:cNvCxnSpPr>
              <a:cxnSpLocks/>
              <a:stCxn id="7" idx="3"/>
              <a:endCxn id="9" idx="0"/>
            </p:cNvCxnSpPr>
            <p:nvPr/>
          </p:nvCxnSpPr>
          <p:spPr>
            <a:xfrm flipH="1">
              <a:off x="4250517" y="5212111"/>
              <a:ext cx="79081" cy="38879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896F57B-136C-4494-9149-3AF08FDD4627}"/>
              </a:ext>
            </a:extLst>
          </p:cNvPr>
          <p:cNvSpPr txBox="1"/>
          <p:nvPr/>
        </p:nvSpPr>
        <p:spPr>
          <a:xfrm>
            <a:off x="5178081" y="1988718"/>
            <a:ext cx="4774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par-&gt;right = pre-&gt;left;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if (pre-&gt;left) pre-&gt;left-&gt;parent = par;</a:t>
            </a: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147C26E2-12BB-43DC-A801-963B0EC012D2}"/>
              </a:ext>
            </a:extLst>
          </p:cNvPr>
          <p:cNvGrpSpPr/>
          <p:nvPr/>
        </p:nvGrpSpPr>
        <p:grpSpPr>
          <a:xfrm>
            <a:off x="6515342" y="3051717"/>
            <a:ext cx="3802806" cy="3089193"/>
            <a:chOff x="6515342" y="3051717"/>
            <a:chExt cx="3802806" cy="3089193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A706DE6B-0ED2-414D-86FE-9E35A4887DDA}"/>
                </a:ext>
              </a:extLst>
            </p:cNvPr>
            <p:cNvSpPr/>
            <p:nvPr/>
          </p:nvSpPr>
          <p:spPr>
            <a:xfrm>
              <a:off x="7348148" y="3051717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DB85515D-AC5A-4CCE-9B60-8212EE8C98B8}"/>
                </a:ext>
              </a:extLst>
            </p:cNvPr>
            <p:cNvSpPr/>
            <p:nvPr/>
          </p:nvSpPr>
          <p:spPr>
            <a:xfrm>
              <a:off x="6515342" y="389824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53889742-8A33-42EC-864F-E8E5F45C8D56}"/>
                </a:ext>
              </a:extLst>
            </p:cNvPr>
            <p:cNvSpPr/>
            <p:nvPr/>
          </p:nvSpPr>
          <p:spPr>
            <a:xfrm>
              <a:off x="9238148" y="3898242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E0CE5910-1C77-445E-A085-4AEE9B19B4A2}"/>
                </a:ext>
              </a:extLst>
            </p:cNvPr>
            <p:cNvSpPr/>
            <p:nvPr/>
          </p:nvSpPr>
          <p:spPr>
            <a:xfrm>
              <a:off x="9778148" y="475119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7B10C3B4-45C8-4D13-9F9E-FDBA9C03B87D}"/>
                </a:ext>
              </a:extLst>
            </p:cNvPr>
            <p:cNvSpPr/>
            <p:nvPr/>
          </p:nvSpPr>
          <p:spPr>
            <a:xfrm>
              <a:off x="8698148" y="476593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08D96DEF-88E0-4ADA-AD69-BC79D4118083}"/>
                </a:ext>
              </a:extLst>
            </p:cNvPr>
            <p:cNvSpPr/>
            <p:nvPr/>
          </p:nvSpPr>
          <p:spPr>
            <a:xfrm>
              <a:off x="9508148" y="5600910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BCD3C714-52A0-4495-8C83-EE5EBC356505}"/>
                </a:ext>
              </a:extLst>
            </p:cNvPr>
            <p:cNvCxnSpPr>
              <a:stCxn id="23" idx="3"/>
              <a:endCxn id="25" idx="7"/>
            </p:cNvCxnSpPr>
            <p:nvPr/>
          </p:nvCxnSpPr>
          <p:spPr>
            <a:xfrm flipH="1">
              <a:off x="6976261" y="3512636"/>
              <a:ext cx="450968" cy="46468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0C7E39E6-BDBC-4F8C-B042-E75BF150B622}"/>
                </a:ext>
              </a:extLst>
            </p:cNvPr>
            <p:cNvCxnSpPr>
              <a:cxnSpLocks/>
              <a:stCxn id="23" idx="5"/>
              <a:endCxn id="29" idx="0"/>
            </p:cNvCxnSpPr>
            <p:nvPr/>
          </p:nvCxnSpPr>
          <p:spPr>
            <a:xfrm>
              <a:off x="7809067" y="3512636"/>
              <a:ext cx="1159081" cy="125330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511929AC-8EAD-45CF-8D57-876BE1738BDF}"/>
                </a:ext>
              </a:extLst>
            </p:cNvPr>
            <p:cNvCxnSpPr>
              <a:cxnSpLocks/>
              <a:stCxn id="26" idx="3"/>
              <a:endCxn id="29" idx="0"/>
            </p:cNvCxnSpPr>
            <p:nvPr/>
          </p:nvCxnSpPr>
          <p:spPr>
            <a:xfrm flipH="1">
              <a:off x="8968148" y="4359161"/>
              <a:ext cx="349081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547AD8C2-0362-42E0-B78C-C8C06A661F8F}"/>
                </a:ext>
              </a:extLst>
            </p:cNvPr>
            <p:cNvCxnSpPr>
              <a:cxnSpLocks/>
              <a:stCxn id="26" idx="5"/>
              <a:endCxn id="27" idx="0"/>
            </p:cNvCxnSpPr>
            <p:nvPr/>
          </p:nvCxnSpPr>
          <p:spPr>
            <a:xfrm>
              <a:off x="9699067" y="4359161"/>
              <a:ext cx="349081" cy="3920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698C075D-399A-4176-A794-BD49E175EED3}"/>
                </a:ext>
              </a:extLst>
            </p:cNvPr>
            <p:cNvCxnSpPr>
              <a:cxnSpLocks/>
              <a:stCxn id="27" idx="3"/>
              <a:endCxn id="30" idx="0"/>
            </p:cNvCxnSpPr>
            <p:nvPr/>
          </p:nvCxnSpPr>
          <p:spPr>
            <a:xfrm flipH="1">
              <a:off x="9778148" y="5212111"/>
              <a:ext cx="79081" cy="38879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箭头: 右 40">
            <a:extLst>
              <a:ext uri="{FF2B5EF4-FFF2-40B4-BE49-F238E27FC236}">
                <a16:creationId xmlns:a16="http://schemas.microsoft.com/office/drawing/2014/main" id="{8A72C991-3C4C-4845-9FA6-D11C9E8CBB51}"/>
              </a:ext>
            </a:extLst>
          </p:cNvPr>
          <p:cNvSpPr/>
          <p:nvPr/>
        </p:nvSpPr>
        <p:spPr>
          <a:xfrm>
            <a:off x="5162280" y="4234853"/>
            <a:ext cx="872400" cy="406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116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B4334B89-C389-4D3F-B352-7E7F64DBEE52}"/>
              </a:ext>
            </a:extLst>
          </p:cNvPr>
          <p:cNvSpPr txBox="1"/>
          <p:nvPr/>
        </p:nvSpPr>
        <p:spPr>
          <a:xfrm>
            <a:off x="1027028" y="921021"/>
            <a:ext cx="6682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leftRotate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(Node* par, Node* pre)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Use when par-&gt;right-&gt;height &gt; (par-&gt;left-&gt;height + 1) &amp;&amp;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 pre-&gt;right-&gt;height &gt; pre-&gt;left-&gt;height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896F57B-136C-4494-9149-3AF08FDD4627}"/>
              </a:ext>
            </a:extLst>
          </p:cNvPr>
          <p:cNvSpPr txBox="1"/>
          <p:nvPr/>
        </p:nvSpPr>
        <p:spPr>
          <a:xfrm>
            <a:off x="5178081" y="1988718"/>
            <a:ext cx="4774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pre-&gt;left = par;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par-&gt;parent = pre;</a:t>
            </a:r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8A72C991-3C4C-4845-9FA6-D11C9E8CBB51}"/>
              </a:ext>
            </a:extLst>
          </p:cNvPr>
          <p:cNvSpPr/>
          <p:nvPr/>
        </p:nvSpPr>
        <p:spPr>
          <a:xfrm>
            <a:off x="5162280" y="4234853"/>
            <a:ext cx="872400" cy="406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3E4E5EBF-0861-4B2D-A242-611A9B0E873A}"/>
              </a:ext>
            </a:extLst>
          </p:cNvPr>
          <p:cNvGrpSpPr/>
          <p:nvPr/>
        </p:nvGrpSpPr>
        <p:grpSpPr>
          <a:xfrm>
            <a:off x="1225570" y="3051717"/>
            <a:ext cx="3802806" cy="3089193"/>
            <a:chOff x="1225570" y="3051717"/>
            <a:chExt cx="3802806" cy="3089193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AA6FD9EF-1D10-444E-971B-75B4980DB4CF}"/>
                </a:ext>
              </a:extLst>
            </p:cNvPr>
            <p:cNvSpPr/>
            <p:nvPr/>
          </p:nvSpPr>
          <p:spPr>
            <a:xfrm>
              <a:off x="2058376" y="3051717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6C676F27-A9C8-4E77-A884-AC0BCCCBBBE7}"/>
                </a:ext>
              </a:extLst>
            </p:cNvPr>
            <p:cNvSpPr/>
            <p:nvPr/>
          </p:nvSpPr>
          <p:spPr>
            <a:xfrm>
              <a:off x="1225570" y="389824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E3462FB7-62C6-469E-8985-A003F0F902D5}"/>
                </a:ext>
              </a:extLst>
            </p:cNvPr>
            <p:cNvSpPr/>
            <p:nvPr/>
          </p:nvSpPr>
          <p:spPr>
            <a:xfrm>
              <a:off x="3948376" y="3898242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B571B49D-E20D-4037-BFC5-539A8C4CB416}"/>
                </a:ext>
              </a:extLst>
            </p:cNvPr>
            <p:cNvSpPr/>
            <p:nvPr/>
          </p:nvSpPr>
          <p:spPr>
            <a:xfrm>
              <a:off x="4488376" y="475119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364BE4DD-8C8B-448C-980C-980D07958ACC}"/>
                </a:ext>
              </a:extLst>
            </p:cNvPr>
            <p:cNvSpPr/>
            <p:nvPr/>
          </p:nvSpPr>
          <p:spPr>
            <a:xfrm>
              <a:off x="3408376" y="476593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35EE4A70-BF5C-4B7B-B585-E793870ADBAF}"/>
                </a:ext>
              </a:extLst>
            </p:cNvPr>
            <p:cNvSpPr/>
            <p:nvPr/>
          </p:nvSpPr>
          <p:spPr>
            <a:xfrm>
              <a:off x="4218376" y="5600910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310703FF-890D-4F53-8CD1-112A184895CC}"/>
                </a:ext>
              </a:extLst>
            </p:cNvPr>
            <p:cNvCxnSpPr>
              <a:stCxn id="37" idx="3"/>
              <a:endCxn id="38" idx="7"/>
            </p:cNvCxnSpPr>
            <p:nvPr/>
          </p:nvCxnSpPr>
          <p:spPr>
            <a:xfrm flipH="1">
              <a:off x="1686489" y="3512636"/>
              <a:ext cx="450968" cy="46468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5CD4C26E-1739-446E-9219-38A53E3DE67C}"/>
                </a:ext>
              </a:extLst>
            </p:cNvPr>
            <p:cNvCxnSpPr>
              <a:cxnSpLocks/>
              <a:stCxn id="37" idx="5"/>
              <a:endCxn id="42" idx="0"/>
            </p:cNvCxnSpPr>
            <p:nvPr/>
          </p:nvCxnSpPr>
          <p:spPr>
            <a:xfrm>
              <a:off x="2519295" y="3512636"/>
              <a:ext cx="1159081" cy="125330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415808F6-F8DE-497C-BEDB-6CB882BBFAFB}"/>
                </a:ext>
              </a:extLst>
            </p:cNvPr>
            <p:cNvCxnSpPr>
              <a:cxnSpLocks/>
              <a:stCxn id="39" idx="3"/>
              <a:endCxn id="42" idx="0"/>
            </p:cNvCxnSpPr>
            <p:nvPr/>
          </p:nvCxnSpPr>
          <p:spPr>
            <a:xfrm flipH="1">
              <a:off x="3678376" y="4359161"/>
              <a:ext cx="349081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14F37733-6343-428D-9143-CE5DE48AE3C9}"/>
                </a:ext>
              </a:extLst>
            </p:cNvPr>
            <p:cNvCxnSpPr>
              <a:cxnSpLocks/>
              <a:stCxn id="39" idx="5"/>
              <a:endCxn id="40" idx="0"/>
            </p:cNvCxnSpPr>
            <p:nvPr/>
          </p:nvCxnSpPr>
          <p:spPr>
            <a:xfrm>
              <a:off x="4409295" y="4359161"/>
              <a:ext cx="349081" cy="3920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822F91F5-C447-4191-896F-975ED5A1745B}"/>
                </a:ext>
              </a:extLst>
            </p:cNvPr>
            <p:cNvCxnSpPr>
              <a:cxnSpLocks/>
              <a:stCxn id="40" idx="3"/>
              <a:endCxn id="43" idx="0"/>
            </p:cNvCxnSpPr>
            <p:nvPr/>
          </p:nvCxnSpPr>
          <p:spPr>
            <a:xfrm flipH="1">
              <a:off x="4488376" y="5212111"/>
              <a:ext cx="79081" cy="38879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2AD1D8DE-F333-4D82-948F-CF1F09789498}"/>
              </a:ext>
            </a:extLst>
          </p:cNvPr>
          <p:cNvGrpSpPr/>
          <p:nvPr/>
        </p:nvGrpSpPr>
        <p:grpSpPr>
          <a:xfrm>
            <a:off x="6424373" y="3023848"/>
            <a:ext cx="3358074" cy="2282091"/>
            <a:chOff x="6424373" y="3023848"/>
            <a:chExt cx="3358074" cy="2282091"/>
          </a:xfrm>
        </p:grpSpPr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9EFDDE09-E89F-4A32-ABF9-DEF731E20C19}"/>
                </a:ext>
              </a:extLst>
            </p:cNvPr>
            <p:cNvSpPr/>
            <p:nvPr/>
          </p:nvSpPr>
          <p:spPr>
            <a:xfrm>
              <a:off x="6969758" y="3898242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175E60D1-E0F8-4522-8AC4-FDBA60744D8E}"/>
                </a:ext>
              </a:extLst>
            </p:cNvPr>
            <p:cNvSpPr/>
            <p:nvPr/>
          </p:nvSpPr>
          <p:spPr>
            <a:xfrm>
              <a:off x="6424373" y="476593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4DD83EA3-6BCA-4018-87A3-0098B432BC0C}"/>
                </a:ext>
              </a:extLst>
            </p:cNvPr>
            <p:cNvSpPr/>
            <p:nvPr/>
          </p:nvSpPr>
          <p:spPr>
            <a:xfrm>
              <a:off x="8123621" y="3023848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3FB5F5B8-4D42-4682-BCC6-E7F001FA64C9}"/>
                </a:ext>
              </a:extLst>
            </p:cNvPr>
            <p:cNvSpPr/>
            <p:nvPr/>
          </p:nvSpPr>
          <p:spPr>
            <a:xfrm>
              <a:off x="9242447" y="389824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6ADFA6EF-A079-4C28-8506-61AACB24F409}"/>
                </a:ext>
              </a:extLst>
            </p:cNvPr>
            <p:cNvSpPr/>
            <p:nvPr/>
          </p:nvSpPr>
          <p:spPr>
            <a:xfrm>
              <a:off x="7374235" y="476593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5EC4D5CF-44D1-4E1D-857E-9BAF3F95938E}"/>
                </a:ext>
              </a:extLst>
            </p:cNvPr>
            <p:cNvSpPr/>
            <p:nvPr/>
          </p:nvSpPr>
          <p:spPr>
            <a:xfrm>
              <a:off x="8865271" y="4765939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AAE8BF7E-5E5D-49A4-A4EF-CC3B10EEC6E1}"/>
                </a:ext>
              </a:extLst>
            </p:cNvPr>
            <p:cNvCxnSpPr>
              <a:cxnSpLocks/>
              <a:stCxn id="71" idx="3"/>
              <a:endCxn id="72" idx="0"/>
            </p:cNvCxnSpPr>
            <p:nvPr/>
          </p:nvCxnSpPr>
          <p:spPr>
            <a:xfrm flipH="1">
              <a:off x="6694373" y="4359161"/>
              <a:ext cx="354466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0F8E401C-0F3F-4B64-AB73-950273BA711C}"/>
                </a:ext>
              </a:extLst>
            </p:cNvPr>
            <p:cNvCxnSpPr>
              <a:cxnSpLocks/>
              <a:stCxn id="71" idx="5"/>
              <a:endCxn id="75" idx="0"/>
            </p:cNvCxnSpPr>
            <p:nvPr/>
          </p:nvCxnSpPr>
          <p:spPr>
            <a:xfrm>
              <a:off x="7430677" y="4359161"/>
              <a:ext cx="213558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29152FD2-B2D0-4063-8FBB-199FD6D87485}"/>
                </a:ext>
              </a:extLst>
            </p:cNvPr>
            <p:cNvCxnSpPr>
              <a:cxnSpLocks/>
              <a:stCxn id="73" idx="3"/>
              <a:endCxn id="71" idx="0"/>
            </p:cNvCxnSpPr>
            <p:nvPr/>
          </p:nvCxnSpPr>
          <p:spPr>
            <a:xfrm flipH="1">
              <a:off x="7239758" y="3484767"/>
              <a:ext cx="962944" cy="41347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9CA4929F-AF83-4840-8F7E-9B17B34195F9}"/>
                </a:ext>
              </a:extLst>
            </p:cNvPr>
            <p:cNvCxnSpPr>
              <a:cxnSpLocks/>
              <a:stCxn id="73" idx="5"/>
              <a:endCxn id="74" idx="0"/>
            </p:cNvCxnSpPr>
            <p:nvPr/>
          </p:nvCxnSpPr>
          <p:spPr>
            <a:xfrm>
              <a:off x="8584540" y="3484767"/>
              <a:ext cx="927907" cy="41347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8ABDCF35-B573-49B9-8864-2EEAB75A05E4}"/>
                </a:ext>
              </a:extLst>
            </p:cNvPr>
            <p:cNvCxnSpPr>
              <a:cxnSpLocks/>
              <a:stCxn id="74" idx="3"/>
              <a:endCxn id="76" idx="0"/>
            </p:cNvCxnSpPr>
            <p:nvPr/>
          </p:nvCxnSpPr>
          <p:spPr>
            <a:xfrm flipH="1">
              <a:off x="9135271" y="4359161"/>
              <a:ext cx="186257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2290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B4334B89-C389-4D3F-B352-7E7F64DBEE52}"/>
              </a:ext>
            </a:extLst>
          </p:cNvPr>
          <p:cNvSpPr txBox="1"/>
          <p:nvPr/>
        </p:nvSpPr>
        <p:spPr>
          <a:xfrm>
            <a:off x="1027028" y="921021"/>
            <a:ext cx="6682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leftRotate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(Node* par, Node* pre)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Use when par-&gt;right-&gt;height &gt; (par-&gt;left-&gt;height + 1) &amp;&amp;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 pre-&gt;right-&gt;height &gt; pre-&gt;left-&gt;height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896F57B-136C-4494-9149-3AF08FDD4627}"/>
              </a:ext>
            </a:extLst>
          </p:cNvPr>
          <p:cNvSpPr txBox="1"/>
          <p:nvPr/>
        </p:nvSpPr>
        <p:spPr>
          <a:xfrm>
            <a:off x="6237390" y="1770843"/>
            <a:ext cx="47745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posttreat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this-&gt;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updateHeight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(par);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this-&gt;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updateHeight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(pre);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if (!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GraOccur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pre-&gt;parent =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nullptr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this-&gt;head = pre;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else if (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GraLeft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pre-&gt;parent =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-&gt;left = pre;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else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pre-&gt;parent =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-&gt;right = pre;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2AD1D8DE-F333-4D82-948F-CF1F09789498}"/>
              </a:ext>
            </a:extLst>
          </p:cNvPr>
          <p:cNvGrpSpPr/>
          <p:nvPr/>
        </p:nvGrpSpPr>
        <p:grpSpPr>
          <a:xfrm>
            <a:off x="2294825" y="2974687"/>
            <a:ext cx="3358074" cy="2282091"/>
            <a:chOff x="6424373" y="3023848"/>
            <a:chExt cx="3358074" cy="2282091"/>
          </a:xfrm>
        </p:grpSpPr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9EFDDE09-E89F-4A32-ABF9-DEF731E20C19}"/>
                </a:ext>
              </a:extLst>
            </p:cNvPr>
            <p:cNvSpPr/>
            <p:nvPr/>
          </p:nvSpPr>
          <p:spPr>
            <a:xfrm>
              <a:off x="6969758" y="3898242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175E60D1-E0F8-4522-8AC4-FDBA60744D8E}"/>
                </a:ext>
              </a:extLst>
            </p:cNvPr>
            <p:cNvSpPr/>
            <p:nvPr/>
          </p:nvSpPr>
          <p:spPr>
            <a:xfrm>
              <a:off x="6424373" y="476593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4DD83EA3-6BCA-4018-87A3-0098B432BC0C}"/>
                </a:ext>
              </a:extLst>
            </p:cNvPr>
            <p:cNvSpPr/>
            <p:nvPr/>
          </p:nvSpPr>
          <p:spPr>
            <a:xfrm>
              <a:off x="8123621" y="3023848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3FB5F5B8-4D42-4682-BCC6-E7F001FA64C9}"/>
                </a:ext>
              </a:extLst>
            </p:cNvPr>
            <p:cNvSpPr/>
            <p:nvPr/>
          </p:nvSpPr>
          <p:spPr>
            <a:xfrm>
              <a:off x="9242447" y="389824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6ADFA6EF-A079-4C28-8506-61AACB24F409}"/>
                </a:ext>
              </a:extLst>
            </p:cNvPr>
            <p:cNvSpPr/>
            <p:nvPr/>
          </p:nvSpPr>
          <p:spPr>
            <a:xfrm>
              <a:off x="7374235" y="476593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5EC4D5CF-44D1-4E1D-857E-9BAF3F95938E}"/>
                </a:ext>
              </a:extLst>
            </p:cNvPr>
            <p:cNvSpPr/>
            <p:nvPr/>
          </p:nvSpPr>
          <p:spPr>
            <a:xfrm>
              <a:off x="8865271" y="4765939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AAE8BF7E-5E5D-49A4-A4EF-CC3B10EEC6E1}"/>
                </a:ext>
              </a:extLst>
            </p:cNvPr>
            <p:cNvCxnSpPr>
              <a:cxnSpLocks/>
              <a:stCxn id="71" idx="3"/>
              <a:endCxn id="72" idx="0"/>
            </p:cNvCxnSpPr>
            <p:nvPr/>
          </p:nvCxnSpPr>
          <p:spPr>
            <a:xfrm flipH="1">
              <a:off x="6694373" y="4359161"/>
              <a:ext cx="354466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0F8E401C-0F3F-4B64-AB73-950273BA711C}"/>
                </a:ext>
              </a:extLst>
            </p:cNvPr>
            <p:cNvCxnSpPr>
              <a:cxnSpLocks/>
              <a:stCxn id="71" idx="5"/>
              <a:endCxn id="75" idx="0"/>
            </p:cNvCxnSpPr>
            <p:nvPr/>
          </p:nvCxnSpPr>
          <p:spPr>
            <a:xfrm>
              <a:off x="7430677" y="4359161"/>
              <a:ext cx="213558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29152FD2-B2D0-4063-8FBB-199FD6D87485}"/>
                </a:ext>
              </a:extLst>
            </p:cNvPr>
            <p:cNvCxnSpPr>
              <a:cxnSpLocks/>
              <a:stCxn id="73" idx="3"/>
              <a:endCxn id="71" idx="0"/>
            </p:cNvCxnSpPr>
            <p:nvPr/>
          </p:nvCxnSpPr>
          <p:spPr>
            <a:xfrm flipH="1">
              <a:off x="7239758" y="3484767"/>
              <a:ext cx="962944" cy="41347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9CA4929F-AF83-4840-8F7E-9B17B34195F9}"/>
                </a:ext>
              </a:extLst>
            </p:cNvPr>
            <p:cNvCxnSpPr>
              <a:cxnSpLocks/>
              <a:stCxn id="73" idx="5"/>
              <a:endCxn id="74" idx="0"/>
            </p:cNvCxnSpPr>
            <p:nvPr/>
          </p:nvCxnSpPr>
          <p:spPr>
            <a:xfrm>
              <a:off x="8584540" y="3484767"/>
              <a:ext cx="927907" cy="41347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8ABDCF35-B573-49B9-8864-2EEAB75A05E4}"/>
                </a:ext>
              </a:extLst>
            </p:cNvPr>
            <p:cNvCxnSpPr>
              <a:cxnSpLocks/>
              <a:stCxn id="74" idx="3"/>
              <a:endCxn id="76" idx="0"/>
            </p:cNvCxnSpPr>
            <p:nvPr/>
          </p:nvCxnSpPr>
          <p:spPr>
            <a:xfrm flipH="1">
              <a:off x="9135271" y="4359161"/>
              <a:ext cx="186257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2999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7024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B4334B89-C389-4D3F-B352-7E7F64DBEE52}"/>
              </a:ext>
            </a:extLst>
          </p:cNvPr>
          <p:cNvSpPr txBox="1"/>
          <p:nvPr/>
        </p:nvSpPr>
        <p:spPr>
          <a:xfrm>
            <a:off x="1027028" y="921021"/>
            <a:ext cx="6682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rightRotate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(Node* par, Node* pre)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Use when par-&gt;left-&gt;height &gt; (par-&gt;right-&gt;height + 1) &amp;&amp;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 pre-&gt;left-&gt;height &gt; pre-&gt;right-&gt;height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A9E4E59-9223-4AA0-8338-42C7B5A82B00}"/>
              </a:ext>
            </a:extLst>
          </p:cNvPr>
          <p:cNvGrpSpPr/>
          <p:nvPr/>
        </p:nvGrpSpPr>
        <p:grpSpPr>
          <a:xfrm flipH="1">
            <a:off x="4611862" y="2084191"/>
            <a:ext cx="2744874" cy="3093158"/>
            <a:chOff x="4611862" y="2084191"/>
            <a:chExt cx="2744874" cy="3093158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FE0B3502-4BED-41A4-B685-41C3EDE1AD06}"/>
                </a:ext>
              </a:extLst>
            </p:cNvPr>
            <p:cNvSpPr/>
            <p:nvPr/>
          </p:nvSpPr>
          <p:spPr>
            <a:xfrm>
              <a:off x="5466736" y="2084191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8B3BC0C8-9D01-4882-AA81-C87B943B9DB3}"/>
                </a:ext>
              </a:extLst>
            </p:cNvPr>
            <p:cNvSpPr/>
            <p:nvPr/>
          </p:nvSpPr>
          <p:spPr>
            <a:xfrm>
              <a:off x="4611862" y="2934681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98D487A6-E19B-40BB-9D03-FBB3A1E3E7AF}"/>
                </a:ext>
              </a:extLst>
            </p:cNvPr>
            <p:cNvSpPr/>
            <p:nvPr/>
          </p:nvSpPr>
          <p:spPr>
            <a:xfrm>
              <a:off x="6276736" y="2934681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F9B34ED-B38C-4221-B90F-7A2F15640E9C}"/>
                </a:ext>
              </a:extLst>
            </p:cNvPr>
            <p:cNvSpPr/>
            <p:nvPr/>
          </p:nvSpPr>
          <p:spPr>
            <a:xfrm>
              <a:off x="6816736" y="3787631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7DD4155D-3374-47CC-AB3E-5A50472ED10B}"/>
                </a:ext>
              </a:extLst>
            </p:cNvPr>
            <p:cNvSpPr/>
            <p:nvPr/>
          </p:nvSpPr>
          <p:spPr>
            <a:xfrm>
              <a:off x="5736736" y="3802378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065FE2A-7BC6-4300-9F01-94229F0C6CA4}"/>
                </a:ext>
              </a:extLst>
            </p:cNvPr>
            <p:cNvSpPr/>
            <p:nvPr/>
          </p:nvSpPr>
          <p:spPr>
            <a:xfrm>
              <a:off x="6546736" y="4637349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2E23761-6EC5-4B09-9B8D-43DF500BA765}"/>
                </a:ext>
              </a:extLst>
            </p:cNvPr>
            <p:cNvCxnSpPr>
              <a:stCxn id="4" idx="3"/>
              <a:endCxn id="5" idx="7"/>
            </p:cNvCxnSpPr>
            <p:nvPr/>
          </p:nvCxnSpPr>
          <p:spPr>
            <a:xfrm flipH="1">
              <a:off x="5072781" y="2545110"/>
              <a:ext cx="473036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1C18C783-DEDF-4321-BED6-B073E4D21AA6}"/>
                </a:ext>
              </a:extLst>
            </p:cNvPr>
            <p:cNvCxnSpPr>
              <a:cxnSpLocks/>
              <a:stCxn id="4" idx="5"/>
              <a:endCxn id="6" idx="1"/>
            </p:cNvCxnSpPr>
            <p:nvPr/>
          </p:nvCxnSpPr>
          <p:spPr>
            <a:xfrm>
              <a:off x="5927655" y="2545110"/>
              <a:ext cx="428162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C65DDB9B-98DB-4A49-978F-1A09243047B6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 flipH="1">
              <a:off x="6006736" y="3395600"/>
              <a:ext cx="349081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48E793D5-A072-42DE-8997-277164921996}"/>
                </a:ext>
              </a:extLst>
            </p:cNvPr>
            <p:cNvCxnSpPr>
              <a:cxnSpLocks/>
              <a:stCxn id="6" idx="5"/>
              <a:endCxn id="7" idx="0"/>
            </p:cNvCxnSpPr>
            <p:nvPr/>
          </p:nvCxnSpPr>
          <p:spPr>
            <a:xfrm>
              <a:off x="6737655" y="3395600"/>
              <a:ext cx="349081" cy="3920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0B284F44-CB3C-4DE6-87C0-D28B95591A7B}"/>
                </a:ext>
              </a:extLst>
            </p:cNvPr>
            <p:cNvCxnSpPr>
              <a:cxnSpLocks/>
              <a:stCxn id="7" idx="3"/>
              <a:endCxn id="9" idx="0"/>
            </p:cNvCxnSpPr>
            <p:nvPr/>
          </p:nvCxnSpPr>
          <p:spPr>
            <a:xfrm flipH="1">
              <a:off x="6816736" y="4248550"/>
              <a:ext cx="79081" cy="38879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椭圆 26">
            <a:extLst>
              <a:ext uri="{FF2B5EF4-FFF2-40B4-BE49-F238E27FC236}">
                <a16:creationId xmlns:a16="http://schemas.microsoft.com/office/drawing/2014/main" id="{DAA55BE3-CDD5-4D97-8108-2A04548193B2}"/>
              </a:ext>
            </a:extLst>
          </p:cNvPr>
          <p:cNvSpPr/>
          <p:nvPr/>
        </p:nvSpPr>
        <p:spPr>
          <a:xfrm>
            <a:off x="921325" y="2426405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B282B29-5C2D-4D6A-AA0F-A626B7F77559}"/>
              </a:ext>
            </a:extLst>
          </p:cNvPr>
          <p:cNvSpPr txBox="1"/>
          <p:nvPr/>
        </p:nvSpPr>
        <p:spPr>
          <a:xfrm>
            <a:off x="1669752" y="2426405"/>
            <a:ext cx="1209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par</a:t>
            </a:r>
            <a:endParaRPr lang="zh-CN" altLang="en-US" sz="24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2CFCC808-EE56-4AAD-A77D-AB7F0E33FC9D}"/>
              </a:ext>
            </a:extLst>
          </p:cNvPr>
          <p:cNvSpPr/>
          <p:nvPr/>
        </p:nvSpPr>
        <p:spPr>
          <a:xfrm>
            <a:off x="921325" y="3052531"/>
            <a:ext cx="540000" cy="54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8AB6CFF-A238-4A01-A808-E77687900AA1}"/>
              </a:ext>
            </a:extLst>
          </p:cNvPr>
          <p:cNvSpPr txBox="1"/>
          <p:nvPr/>
        </p:nvSpPr>
        <p:spPr>
          <a:xfrm>
            <a:off x="1669752" y="3034099"/>
            <a:ext cx="1209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son</a:t>
            </a:r>
            <a:endParaRPr lang="zh-CN" altLang="en-US" sz="2400" dirty="0">
              <a:solidFill>
                <a:srgbClr val="92D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9A38CD97-CC5E-45DC-A815-80561192B61A}"/>
              </a:ext>
            </a:extLst>
          </p:cNvPr>
          <p:cNvSpPr/>
          <p:nvPr/>
        </p:nvSpPr>
        <p:spPr>
          <a:xfrm>
            <a:off x="921325" y="367762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94B1721-4B0A-48E3-AC2D-03B817E4711D}"/>
              </a:ext>
            </a:extLst>
          </p:cNvPr>
          <p:cNvSpPr txBox="1"/>
          <p:nvPr/>
        </p:nvSpPr>
        <p:spPr>
          <a:xfrm>
            <a:off x="1669751" y="3661935"/>
            <a:ext cx="1970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common node</a:t>
            </a:r>
            <a:endParaRPr lang="zh-CN" altLang="en-US" sz="24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AC2FE2E-0469-4314-BF21-485B5431EF8C}"/>
              </a:ext>
            </a:extLst>
          </p:cNvPr>
          <p:cNvSpPr/>
          <p:nvPr/>
        </p:nvSpPr>
        <p:spPr>
          <a:xfrm>
            <a:off x="921325" y="4302711"/>
            <a:ext cx="540000" cy="54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99F4DE6-32DA-4988-B70C-F8F209C2F7D8}"/>
              </a:ext>
            </a:extLst>
          </p:cNvPr>
          <p:cNvSpPr txBox="1"/>
          <p:nvPr/>
        </p:nvSpPr>
        <p:spPr>
          <a:xfrm>
            <a:off x="1669752" y="4262509"/>
            <a:ext cx="1970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newAdd</a:t>
            </a:r>
            <a:r>
              <a:rPr lang="en-US" altLang="zh-CN" sz="24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node</a:t>
            </a:r>
            <a:endParaRPr lang="zh-CN" altLang="en-US" sz="2400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9987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896F57B-136C-4494-9149-3AF08FDD4627}"/>
              </a:ext>
            </a:extLst>
          </p:cNvPr>
          <p:cNvSpPr txBox="1"/>
          <p:nvPr/>
        </p:nvSpPr>
        <p:spPr>
          <a:xfrm>
            <a:off x="5178081" y="1988718"/>
            <a:ext cx="47745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pretreat: 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Node*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= par-&gt;parent;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bool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GraOccur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= (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 ? true: false;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bool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GraLeft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= (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&amp;&amp;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-&gt;left == par) ? true : false;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6D2F417-3847-4DF5-81CC-9DD576F76417}"/>
              </a:ext>
            </a:extLst>
          </p:cNvPr>
          <p:cNvSpPr txBox="1"/>
          <p:nvPr/>
        </p:nvSpPr>
        <p:spPr>
          <a:xfrm>
            <a:off x="1027028" y="921021"/>
            <a:ext cx="6682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rightRotate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(Node* par, Node* pre)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Use when par-&gt;left-&gt;height &gt; (par-&gt;right-&gt;height + 1) &amp;&amp;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 pre-&gt;left-&gt;height &gt; pre-&gt;right-&gt;height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C8F80BA-595A-400A-9282-039C159F5DEF}"/>
              </a:ext>
            </a:extLst>
          </p:cNvPr>
          <p:cNvGrpSpPr/>
          <p:nvPr/>
        </p:nvGrpSpPr>
        <p:grpSpPr>
          <a:xfrm flipH="1">
            <a:off x="2239415" y="2969094"/>
            <a:ext cx="2744874" cy="3093158"/>
            <a:chOff x="4611862" y="2084191"/>
            <a:chExt cx="2744874" cy="3093158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F558BD53-37D6-46A3-AB91-47FF6D0521EF}"/>
                </a:ext>
              </a:extLst>
            </p:cNvPr>
            <p:cNvSpPr/>
            <p:nvPr/>
          </p:nvSpPr>
          <p:spPr>
            <a:xfrm>
              <a:off x="5466736" y="2084191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BD5285EF-F060-4F7F-99DE-889E8F9E4B58}"/>
                </a:ext>
              </a:extLst>
            </p:cNvPr>
            <p:cNvSpPr/>
            <p:nvPr/>
          </p:nvSpPr>
          <p:spPr>
            <a:xfrm>
              <a:off x="4611862" y="2934681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B625FB17-590D-4BDB-9432-1554AB95A51D}"/>
                </a:ext>
              </a:extLst>
            </p:cNvPr>
            <p:cNvSpPr/>
            <p:nvPr/>
          </p:nvSpPr>
          <p:spPr>
            <a:xfrm>
              <a:off x="6276736" y="2934681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CE0BE14E-ECA3-4CE6-AB6B-4AF71A376E9A}"/>
                </a:ext>
              </a:extLst>
            </p:cNvPr>
            <p:cNvSpPr/>
            <p:nvPr/>
          </p:nvSpPr>
          <p:spPr>
            <a:xfrm>
              <a:off x="6816736" y="3787631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7203A8E5-EDC3-4649-9E51-A6E748B5C7CA}"/>
                </a:ext>
              </a:extLst>
            </p:cNvPr>
            <p:cNvSpPr/>
            <p:nvPr/>
          </p:nvSpPr>
          <p:spPr>
            <a:xfrm>
              <a:off x="5736736" y="3802378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70FAC62D-12BF-479E-B236-6468A78B8840}"/>
                </a:ext>
              </a:extLst>
            </p:cNvPr>
            <p:cNvSpPr/>
            <p:nvPr/>
          </p:nvSpPr>
          <p:spPr>
            <a:xfrm>
              <a:off x="6546736" y="4637349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B7E82B66-05B6-4285-A0A0-88054E621EDF}"/>
                </a:ext>
              </a:extLst>
            </p:cNvPr>
            <p:cNvCxnSpPr>
              <a:stCxn id="17" idx="3"/>
              <a:endCxn id="19" idx="7"/>
            </p:cNvCxnSpPr>
            <p:nvPr/>
          </p:nvCxnSpPr>
          <p:spPr>
            <a:xfrm flipH="1">
              <a:off x="5072781" y="2545110"/>
              <a:ext cx="473036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9FCA3337-883D-4F88-91E4-1C1D22F3701F}"/>
                </a:ext>
              </a:extLst>
            </p:cNvPr>
            <p:cNvCxnSpPr>
              <a:cxnSpLocks/>
              <a:stCxn id="17" idx="5"/>
              <a:endCxn id="22" idx="1"/>
            </p:cNvCxnSpPr>
            <p:nvPr/>
          </p:nvCxnSpPr>
          <p:spPr>
            <a:xfrm>
              <a:off x="5927655" y="2545110"/>
              <a:ext cx="428162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F61FE71B-6BE5-4E57-A1FD-89FB1A27A10E}"/>
                </a:ext>
              </a:extLst>
            </p:cNvPr>
            <p:cNvCxnSpPr>
              <a:cxnSpLocks/>
              <a:stCxn id="22" idx="3"/>
              <a:endCxn id="25" idx="0"/>
            </p:cNvCxnSpPr>
            <p:nvPr/>
          </p:nvCxnSpPr>
          <p:spPr>
            <a:xfrm flipH="1">
              <a:off x="6006736" y="3395600"/>
              <a:ext cx="349081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4AB1DD3F-B82B-4952-832C-87F9E147CB4F}"/>
                </a:ext>
              </a:extLst>
            </p:cNvPr>
            <p:cNvCxnSpPr>
              <a:cxnSpLocks/>
              <a:stCxn id="22" idx="5"/>
              <a:endCxn id="23" idx="0"/>
            </p:cNvCxnSpPr>
            <p:nvPr/>
          </p:nvCxnSpPr>
          <p:spPr>
            <a:xfrm>
              <a:off x="6737655" y="3395600"/>
              <a:ext cx="349081" cy="3920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E1B98DD2-3766-4385-B0CF-0DE8DA2BC201}"/>
                </a:ext>
              </a:extLst>
            </p:cNvPr>
            <p:cNvCxnSpPr>
              <a:cxnSpLocks/>
              <a:stCxn id="23" idx="3"/>
              <a:endCxn id="26" idx="0"/>
            </p:cNvCxnSpPr>
            <p:nvPr/>
          </p:nvCxnSpPr>
          <p:spPr>
            <a:xfrm flipH="1">
              <a:off x="6816736" y="4248550"/>
              <a:ext cx="79081" cy="38879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6145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1173</Words>
  <Application>Microsoft Office PowerPoint</Application>
  <PresentationFormat>宽屏</PresentationFormat>
  <Paragraphs>267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等线</vt:lpstr>
      <vt:lpstr>等线 Light</vt:lpstr>
      <vt:lpstr>黑体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 Xiantao</dc:creator>
  <cp:lastModifiedBy>Jia Xiantao</cp:lastModifiedBy>
  <cp:revision>63</cp:revision>
  <dcterms:created xsi:type="dcterms:W3CDTF">2019-11-06T14:30:11Z</dcterms:created>
  <dcterms:modified xsi:type="dcterms:W3CDTF">2019-11-09T03:12:57Z</dcterms:modified>
</cp:coreProperties>
</file>