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57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22B5FB-D154-4FA3-AF07-5C8B239DBC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FC80F58-906A-49D5-A15F-8238F747B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31ABEE-982F-45C2-A6E2-3068BCD64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C63EA-C759-40A4-A3EC-8A9BF4D3E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F21D46-667D-43BA-8589-806FA224E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6696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9AA36-BC98-48BA-A138-A2BC61FCC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54AEF9-FEC1-4D2C-98ED-91D9CDB7EA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5F4958-1201-4DEA-8C3F-FD24503C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175D4F-CE4E-4051-85BD-85A26F22A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DB1DD7-1BAD-4FC1-852F-F96082F5A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457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E0C701E-1C6B-42D8-81B6-C0BE688DBB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3FD2CB9-9907-411D-A898-4BB119C17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DC6AB0-8A01-4874-A0B0-D694235AF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80C2-D4D5-426C-8C85-998E6BDB5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50F1AC-C1A0-4A9B-8621-F5EE37F69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21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415AE-A19B-4675-8EE8-D58BB1C15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1C6596-ECD3-41D1-B047-C544227F1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BA5F34-3CDA-4D8C-99ED-270C7E434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5F1FE6-5DC4-470A-A625-49E471D7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6FCD86-77D7-40C4-9396-BAB0F713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761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2CBEE-EA19-4684-A22E-8180EE6D0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22410F-53D2-4CF8-9E97-24B92199B9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5AAFB-8158-4D7A-B9F3-1689FD4BE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FBADAB-6892-4F7D-A7D8-17B854791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BF0550-4299-41D1-84F2-256BDA46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5079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80A672-75F4-457C-9D0F-F10D5543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2F260F-61FC-4A1E-9E4D-9056BB233F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A2DDBC-E110-4E6C-A61F-AACA4DC3F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E2CC3AD-B702-4A1F-9F1C-7D5D468A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FF6B1E-9301-4C3F-AB1E-0F3FB5457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5A7E115-ED8B-4F04-ACAB-836AB1AFA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31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B8B08F-6860-4015-B893-41080999E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5EDDA2-6E13-4325-96F7-43171DE63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69D2A-0768-4761-BA15-5EF59195A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92354AF-BC44-471D-8526-DCFDBF004F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845FCA-EDDF-493C-A62A-7D59DD57F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6B5112A-78F2-4A5C-896F-B8E002262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50FA821-44B1-4C1E-AB86-12076AED0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14D5CD9-CFF9-442F-B5CF-561E346E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981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F1BC43-B2B3-4283-A001-CC3A9CD4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919AA8-9B4D-4F40-89A4-076C4BB26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C33DCF-4E7E-453A-BDF5-46CE300EE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170742-5F1E-4383-BEC3-92D672CD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842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BF3FA4E-B743-4B48-B5BB-2204D0482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AB5D5DC-5EA6-485F-9D35-99F1C64A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B49C5-E272-4946-A88F-9FC4FFD16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4708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B90F86-3024-41BB-8333-7839D9AB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80D434-C4A8-4B5A-A836-6AC7ED91A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0C9848-444E-4C1A-A5C0-1D688EB18E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8F17F6-2DCD-4CE2-9D25-C5E1154AE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7A1E7C-D7E4-42DA-A7BE-6395E7F65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871D621-40FF-46EE-B931-C0762A47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01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6D210D-3FE4-4BE8-BD95-A1114D44B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AF9E04-E5F9-495D-878B-6EA7A290F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ED59147-F6DD-428E-9938-1EFB53B7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4F7711-660E-48C3-AE8E-91E4201FA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B65962-08E8-47B8-8AA2-45A0A992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B545561-B58E-4664-B94F-B56715E7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5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B8F209-1945-44C7-9F4A-9C48B7C7D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89B75F-CF94-407B-85B8-9515305F3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C0A75-DAC6-4295-89B9-735EF5555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62AD-4F9E-4513-855A-81FFBA40F74E}" type="datetimeFigureOut">
              <a:rPr lang="zh-CN" altLang="en-US" smtClean="0"/>
              <a:t>2019/10/26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5D7775-7FBE-4D19-BF91-C5FD79A7D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9F046E-BD4D-4AE0-875F-5F611760E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E52947-C06B-4481-8FF6-8865FE369B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5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4BB9ED0-660F-44FC-9B74-79B79014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9515" y="922849"/>
            <a:ext cx="8086725" cy="58578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44F3279-656C-445B-813A-59B9740BD25F}"/>
              </a:ext>
            </a:extLst>
          </p:cNvPr>
          <p:cNvSpPr txBox="1"/>
          <p:nvPr/>
        </p:nvSpPr>
        <p:spPr>
          <a:xfrm>
            <a:off x="717755" y="147484"/>
            <a:ext cx="98247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递归法求解问题，使用分治理念，时间复杂度的计算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先计算</a:t>
            </a:r>
            <a:r>
              <a:rPr lang="en-US" altLang="zh-CN" dirty="0" err="1">
                <a:latin typeface="黑体" panose="02010609060101010101" pitchFamily="49" charset="-122"/>
                <a:ea typeface="黑体" panose="02010609060101010101" pitchFamily="49" charset="-122"/>
              </a:rPr>
              <a:t>recu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函数内的时间复杂度，然后套用公式得到完整算法时间复杂度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1140581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34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 Xiantao</dc:creator>
  <cp:lastModifiedBy>Jia Xiantao</cp:lastModifiedBy>
  <cp:revision>4</cp:revision>
  <dcterms:created xsi:type="dcterms:W3CDTF">2019-10-26T13:32:08Z</dcterms:created>
  <dcterms:modified xsi:type="dcterms:W3CDTF">2019-10-26T14:31:14Z</dcterms:modified>
</cp:coreProperties>
</file>