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  <p:sldId id="257" r:id="rId5"/>
    <p:sldId id="262" r:id="rId6"/>
    <p:sldId id="279" r:id="rId7"/>
    <p:sldId id="268" r:id="rId8"/>
    <p:sldId id="263" r:id="rId9"/>
    <p:sldId id="264" r:id="rId10"/>
    <p:sldId id="265" r:id="rId11"/>
    <p:sldId id="266" r:id="rId12"/>
    <p:sldId id="280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par-&gt;left = pre-&gt;right;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pre-&gt;right-&gt;parent = par;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815279-2D02-47A1-A88F-66141F8F1D6B}"/>
              </a:ext>
            </a:extLst>
          </p:cNvPr>
          <p:cNvGrpSpPr/>
          <p:nvPr/>
        </p:nvGrpSpPr>
        <p:grpSpPr>
          <a:xfrm flipH="1"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A447FC-C405-426B-9938-8C7AF1698881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2D9A285-F8BF-4B35-8DF0-B9B45B7071E7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F8D43B9-EFB9-4AE5-A8B3-E5DDD366375C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9DF5E7-0F03-439B-BCCA-7A5F1AFEF636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5C1DCCA-5387-41B9-83BE-7C05005DA4F1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D331392-15D2-4532-AC75-893E939FE3B8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40A1A5-2D2E-4A24-978D-58A01FE5421D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E0CD3FF-14CF-4B0F-A247-0BC044EEE39B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E231942-C669-4A53-847D-C742067EE408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CC0F817-A8E2-4A43-87F2-CD5C59CE9F3E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11EE60D-107D-43C6-847E-AED5944EB203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A3C2A72-A28F-4866-B1CB-6B237BB4897A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9B8E89-1B9C-4BEE-85F7-B1D319AC7CC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pre-&gt;right;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236BDF-30B5-4AF4-BCDD-83C984431EA6}"/>
              </a:ext>
            </a:extLst>
          </p:cNvPr>
          <p:cNvGrpSpPr/>
          <p:nvPr/>
        </p:nvGrpSpPr>
        <p:grpSpPr>
          <a:xfrm flipH="1">
            <a:off x="1019091" y="3051717"/>
            <a:ext cx="3802806" cy="3089193"/>
            <a:chOff x="6515342" y="3051717"/>
            <a:chExt cx="3802806" cy="308919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98EC2F9-D132-4B9B-988C-184F8180D624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D6465E-22EE-4814-AC81-B89F798181D5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F21AE7-980F-4E1C-B249-177F6211D8F7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F4A7B8D-968B-4DF5-99EC-30EBD4957C39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E677350-D043-4CA9-A1E0-90C35F6900DF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53EE46-B69A-4E82-8D0C-B770D4063208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14A554B-B5E8-40B7-A982-05FBC85AA53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DECCEBB-056B-4A4E-9F6E-64F99AE440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BA4EEC4-54F7-4A34-9411-A6399A3484ED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A12A519-C19C-4AEE-9259-BA0372B72F0A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FD2AA10-4A1C-4EF2-955F-3DDFDF4D023C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1478747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654454-3770-40AA-9DE2-BF6E3193DEDE}"/>
              </a:ext>
            </a:extLst>
          </p:cNvPr>
          <p:cNvSpPr txBox="1"/>
          <p:nvPr/>
        </p:nvSpPr>
        <p:spPr>
          <a:xfrm>
            <a:off x="6239965" y="1969553"/>
            <a:ext cx="4774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8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64DB0-A65A-456B-B240-3751C142D356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B017BD-CFF5-4DF1-A94D-9C9A4307D4EB}"/>
              </a:ext>
            </a:extLst>
          </p:cNvPr>
          <p:cNvGrpSpPr/>
          <p:nvPr/>
        </p:nvGrpSpPr>
        <p:grpSpPr>
          <a:xfrm>
            <a:off x="2239415" y="3077249"/>
            <a:ext cx="2744874" cy="3125884"/>
            <a:chOff x="4611862" y="2084191"/>
            <a:chExt cx="2744874" cy="312588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6704F65-9EBA-4911-BD0F-FCD0D7DA30B2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0503DCD-BEA7-4527-B6D1-982588EC7BFF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54025AB-09FF-4F0A-83C2-91CC2A87025C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7EDD5D4-17D2-42F8-882A-CCA0030AC992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25FD377-5A5E-4BB8-AEFD-32B3AC43F4EA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F6A069B-A263-4DE6-B839-F4508A228A7C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C753F3-1654-4928-9449-23CCE49FBC6D}"/>
                </a:ext>
              </a:extLst>
            </p:cNvPr>
            <p:cNvCxnSpPr>
              <a:stCxn id="21" idx="3"/>
              <a:endCxn id="24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3AAAAA0-EDA1-4841-8F22-C5949F0F10CC}"/>
                </a:ext>
              </a:extLst>
            </p:cNvPr>
            <p:cNvCxnSpPr>
              <a:cxnSpLocks/>
              <a:stCxn id="21" idx="5"/>
              <a:endCxn id="28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D5832C3-C948-4F02-9D04-9E91F4C13379}"/>
                </a:ext>
              </a:extLst>
            </p:cNvPr>
            <p:cNvCxnSpPr>
              <a:cxnSpLocks/>
              <a:stCxn id="28" idx="3"/>
              <a:endCxn id="34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B40DF3D-5095-4466-85FA-3FC37F7E9666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50141EB-ADFA-4041-B4E1-85C6B5CC94F5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32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(pre-&gt;right, pre);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95751B-6B2B-4163-966D-9DDF8467A235}"/>
              </a:ext>
            </a:extLst>
          </p:cNvPr>
          <p:cNvGrpSpPr/>
          <p:nvPr/>
        </p:nvGrpSpPr>
        <p:grpSpPr>
          <a:xfrm>
            <a:off x="2239415" y="3077249"/>
            <a:ext cx="2744874" cy="3125884"/>
            <a:chOff x="4611862" y="2084191"/>
            <a:chExt cx="2744874" cy="312588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1A4DB2D-C713-48D6-9920-B3DA3E3EEE5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92E9E9A-557B-487C-88DC-BBD42B803DBF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86A24D-650E-4088-9FBE-C67993A0DCFD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AF37773-75CA-472A-91BD-062C2CB6EC0D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5E3E982-BCCC-4AAE-B6F7-68F08F399E05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356F7D9-463C-4C4A-A3D7-97ECECEC6E11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827930-15B7-4FCC-B76D-5525C7310475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26F1180-EB65-48F8-8CD7-609BCCCBF33C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CA442CC-CB98-46F3-847D-35D17A7F49D7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757910E-5252-41A3-B4B2-AA7568F166E2}"/>
                </a:ext>
              </a:extLst>
            </p:cNvPr>
            <p:cNvCxnSpPr>
              <a:cxnSpLocks/>
              <a:stCxn id="53" idx="5"/>
              <a:endCxn id="54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D6F742-56C7-4610-AB5C-06D16238859F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071D187-4DDE-462A-ACC6-3EDF14C2614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>
            <a:off x="6218202" y="307868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73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(pre-&gt;parent, par);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630AB5-3557-43FB-8A1C-F048F378A28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184CE2-05B3-4813-BD7C-98915B0BC42D}"/>
              </a:ext>
            </a:extLst>
          </p:cNvPr>
          <p:cNvGrpSpPr/>
          <p:nvPr/>
        </p:nvGrpSpPr>
        <p:grpSpPr>
          <a:xfrm>
            <a:off x="1551010" y="3000328"/>
            <a:ext cx="3216822" cy="3124444"/>
            <a:chOff x="6218202" y="3078689"/>
            <a:chExt cx="3216822" cy="312444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C97F802-91CF-4BD3-9C15-F0F14073C528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1E4EFA5-4527-4DB5-BA52-B88687E40503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4DD558B-85F4-45CA-A175-F58BC026CA2D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69B0587-A774-4A64-A54F-0F870D0C57CD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5B53B-933A-427A-B4BD-C5FB22A968F2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464CFE1-4CFF-46A5-BDB8-BF47AEBF68A9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6EE93C3-CF33-469D-BE55-DA08028728D0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E78AA32-46FC-4142-B69B-5FEA5169772C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D7D618-717B-409E-AAFC-DC967D863688}"/>
                </a:ext>
              </a:extLst>
            </p:cNvPr>
            <p:cNvCxnSpPr>
              <a:cxnSpLocks/>
              <a:stCxn id="42" idx="0"/>
              <a:endCxn id="44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E382D1-D2D2-48FB-BE6C-B8A8DC57FF41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518918C-1170-425B-BB5D-5EAFA432DC36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208833-0F5C-488D-A85F-1D8CD76ED44E}"/>
              </a:ext>
            </a:extLst>
          </p:cNvPr>
          <p:cNvGrpSpPr/>
          <p:nvPr/>
        </p:nvGrpSpPr>
        <p:grpSpPr>
          <a:xfrm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63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 flipH="1"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leftEotate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4A4488-79C3-42A5-9920-9F62436B3603}"/>
              </a:ext>
            </a:extLst>
          </p:cNvPr>
          <p:cNvGrpSpPr/>
          <p:nvPr/>
        </p:nvGrpSpPr>
        <p:grpSpPr>
          <a:xfrm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92B51A-EBBD-42BC-8D7D-B541C410F950}"/>
              </a:ext>
            </a:extLst>
          </p:cNvPr>
          <p:cNvGrpSpPr/>
          <p:nvPr/>
        </p:nvGrpSpPr>
        <p:grpSpPr>
          <a:xfrm flipH="1">
            <a:off x="2547088" y="3244397"/>
            <a:ext cx="2744874" cy="3125884"/>
            <a:chOff x="4611862" y="2084191"/>
            <a:chExt cx="2744874" cy="312588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3700B26-01DA-4476-A590-1EDFFBAD8B6C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BC9C2CC-BD8F-4392-9EF9-A5644001CD58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146CF3-5496-4E2B-A8CF-750EC7CE5F6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351732-C500-4F08-8132-099831997F06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CAD7B98-7E5E-47B7-B1F6-D592D9F146A5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1ECA260-7CFC-4FEB-9DD2-E6DCC5A41182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F26E3C-2148-4E47-8002-EB89FA27C4BA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6F85F4-D263-42CF-8F9F-A7F1A61409E0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A6E9196-63F6-4EE7-AAE7-4A7B2099DE5B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C6B1E24-C20A-4EFD-A57C-CAFDAF4C4510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43F09E9-6DF5-48B6-A635-0B6A0B028CFA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FB9B5D6-4148-4C6E-A96F-463E3BD49487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91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(pre-&gt;left, pre);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 flipH="1">
            <a:off x="6383198" y="307940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D6A488E-22E9-48DA-A989-02E8DA2DEC8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86F69A-69AC-42A7-8265-7D76B33106CB}"/>
              </a:ext>
            </a:extLst>
          </p:cNvPr>
          <p:cNvGrpSpPr/>
          <p:nvPr/>
        </p:nvGrpSpPr>
        <p:grpSpPr>
          <a:xfrm flipH="1">
            <a:off x="2297945" y="3217747"/>
            <a:ext cx="2744874" cy="3125884"/>
            <a:chOff x="4611862" y="2084191"/>
            <a:chExt cx="2744874" cy="31258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5AAC61-19C3-4235-8154-D9A5F7830B12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7573604-2924-46CB-B3A3-A5882DC84BB5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C409ED8-E318-4043-8206-1936AE1B22C1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C1E389C-0F4F-4EE2-B238-635906F77244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73788D-4AB6-48F2-BC76-BDCDA72891E8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9B0006-433F-451E-88C7-D926B7A87A15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5807E85-9727-4672-912E-745AEEE2CA62}"/>
                </a:ext>
              </a:extLst>
            </p:cNvPr>
            <p:cNvCxnSpPr>
              <a:stCxn id="31" idx="3"/>
              <a:endCxn id="33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297ED4A-BAF4-482A-8563-69C57E911A5B}"/>
                </a:ext>
              </a:extLst>
            </p:cNvPr>
            <p:cNvCxnSpPr>
              <a:cxnSpLocks/>
              <a:stCxn id="31" idx="5"/>
              <a:endCxn id="34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CE45E9-9594-47B2-BDCC-1752C7881025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BB7626-37C9-4E02-9DE7-B375750C16FB}"/>
                </a:ext>
              </a:extLst>
            </p:cNvPr>
            <p:cNvCxnSpPr>
              <a:cxnSpLocks/>
              <a:stCxn id="34" idx="5"/>
              <a:endCxn id="35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23B60D-BA66-44F2-B273-7503B2D58041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70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(pre-&gt;parent, par);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F89B14-FD9E-4415-B0A3-CFA3CFD91368}"/>
              </a:ext>
            </a:extLst>
          </p:cNvPr>
          <p:cNvGrpSpPr/>
          <p:nvPr/>
        </p:nvGrpSpPr>
        <p:grpSpPr>
          <a:xfrm flipH="1"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76F441-B367-49D3-AEFB-BA3A24FCD60A}"/>
              </a:ext>
            </a:extLst>
          </p:cNvPr>
          <p:cNvGrpSpPr/>
          <p:nvPr/>
        </p:nvGrpSpPr>
        <p:grpSpPr>
          <a:xfrm flipH="1">
            <a:off x="1772863" y="3079409"/>
            <a:ext cx="3216822" cy="3124444"/>
            <a:chOff x="6218202" y="3078689"/>
            <a:chExt cx="3216822" cy="312444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1AC3DA-51F1-420F-8870-9020D6F63079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AEB8A7-DB06-4EE5-9F46-01FB7C59AD25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B4DB89-325D-4CC9-833E-E6C1D6D338B6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4680686-FE3B-462A-9D4E-34E88BA1578B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69FA64-8031-4A0B-BB86-3750DA749A08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92967A-F683-447F-8B7A-BB4C4276A8D1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C5E39DF-9DC5-49AF-8757-E0920190F75F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FAB98A4-5913-40E0-98D3-A638A06E53E5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E475E4-8247-4CE9-97CE-27DE9BEE7750}"/>
                </a:ext>
              </a:extLst>
            </p:cNvPr>
            <p:cNvCxnSpPr>
              <a:cxnSpLocks/>
              <a:stCxn id="31" idx="0"/>
              <a:endCxn id="33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8264345-9AFF-466C-925B-C2A37025E3C5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BE97FFB-795A-4208-A18A-B8EE7DA9697F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99BAD2E-BEDB-4AFC-9C09-F0F23696A096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leftEotate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92A2D-B818-4C83-9AF1-7F901AAC91C8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leftEotate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C239CF-EA18-4A9F-B8A6-C2CD54D9CC2A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par-&gt;right = pre-&gt;left;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pre-&gt;left-&gt;parent = par;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47C26E2-12BB-43DC-A801-963B0EC012D2}"/>
              </a:ext>
            </a:extLst>
          </p:cNvPr>
          <p:cNvGrpSpPr/>
          <p:nvPr/>
        </p:nvGrpSpPr>
        <p:grpSpPr>
          <a:xfrm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leftEotate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pre-&gt;left;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E4E5EBF-0861-4B2D-A242-611A9B0E873A}"/>
              </a:ext>
            </a:extLst>
          </p:cNvPr>
          <p:cNvGrpSpPr/>
          <p:nvPr/>
        </p:nvGrpSpPr>
        <p:grpSpPr>
          <a:xfrm>
            <a:off x="1225570" y="3051717"/>
            <a:ext cx="3802806" cy="3089193"/>
            <a:chOff x="1225570" y="3051717"/>
            <a:chExt cx="3802806" cy="308919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A6FD9EF-1D10-444E-971B-75B4980DB4CF}"/>
                </a:ext>
              </a:extLst>
            </p:cNvPr>
            <p:cNvSpPr/>
            <p:nvPr/>
          </p:nvSpPr>
          <p:spPr>
            <a:xfrm>
              <a:off x="2058376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C676F27-A9C8-4E77-A884-AC0BCCCBBBE7}"/>
                </a:ext>
              </a:extLst>
            </p:cNvPr>
            <p:cNvSpPr/>
            <p:nvPr/>
          </p:nvSpPr>
          <p:spPr>
            <a:xfrm>
              <a:off x="1225570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3462FB7-62C6-469E-8985-A003F0F902D5}"/>
                </a:ext>
              </a:extLst>
            </p:cNvPr>
            <p:cNvSpPr/>
            <p:nvPr/>
          </p:nvSpPr>
          <p:spPr>
            <a:xfrm>
              <a:off x="3948376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71B49D-E20D-4037-BFC5-539A8C4CB416}"/>
                </a:ext>
              </a:extLst>
            </p:cNvPr>
            <p:cNvSpPr/>
            <p:nvPr/>
          </p:nvSpPr>
          <p:spPr>
            <a:xfrm>
              <a:off x="4488376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64BE4DD-8C8B-448C-980C-980D07958ACC}"/>
                </a:ext>
              </a:extLst>
            </p:cNvPr>
            <p:cNvSpPr/>
            <p:nvPr/>
          </p:nvSpPr>
          <p:spPr>
            <a:xfrm>
              <a:off x="3408376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5EE4A70-BF5C-4B7B-B585-E793870ADBAF}"/>
                </a:ext>
              </a:extLst>
            </p:cNvPr>
            <p:cNvSpPr/>
            <p:nvPr/>
          </p:nvSpPr>
          <p:spPr>
            <a:xfrm>
              <a:off x="4218376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10703FF-890D-4F53-8CD1-112A184895CC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flipH="1">
              <a:off x="1686489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D4C26E-1739-446E-9219-38A53E3DE67C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2519295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15808F6-F8DE-497C-BEDB-6CB882BBFAFB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 flipH="1">
              <a:off x="3678376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4F37733-6343-428D-9143-CE5DE48AE3C9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4409295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22F91F5-C447-4191-896F-975ED5A1745B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4488376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2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leftEotate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6239965" y="1969553"/>
            <a:ext cx="4774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2294825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9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9E4E59-9223-4AA0-8338-42C7B5A82B00}"/>
              </a:ext>
            </a:extLst>
          </p:cNvPr>
          <p:cNvGrpSpPr/>
          <p:nvPr/>
        </p:nvGrpSpPr>
        <p:grpSpPr>
          <a:xfrm flipH="1"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2F417-3847-4DF5-81CC-9DD576F76417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son)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8F80BA-595A-400A-9282-039C159F5DEF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58BD53-37D6-46A3-AB91-47FF6D0521EF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5285EF-F060-4F7F-99DE-889E8F9E4B58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25FB17-590D-4BDB-9432-1554AB95A51D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0BE14E-ECA3-4CE6-AB6B-4AF71A376E9A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03A8E5-EDC3-4649-9E51-A6E748B5C7CA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FAC62D-12BF-479E-B236-6468A78B8840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7E82B66-05B6-4285-A0A0-88054E621EDF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FCA3337-883D-4F88-91E4-1C1D22F3701F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61FE71B-6BE5-4E57-A1FD-89FB1A27A10E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B1DD3F-B82B-4952-832C-87F9E147CB4F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1B98DD2-3766-4385-B0CF-0DE8DA2BC201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1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1294</Words>
  <Application>Microsoft Office PowerPoint</Application>
  <PresentationFormat>宽屏</PresentationFormat>
  <Paragraphs>286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45</cp:revision>
  <dcterms:created xsi:type="dcterms:W3CDTF">2019-11-06T14:30:11Z</dcterms:created>
  <dcterms:modified xsi:type="dcterms:W3CDTF">2019-11-06T15:00:41Z</dcterms:modified>
</cp:coreProperties>
</file>