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1" r:id="rId3"/>
    <p:sldId id="268" r:id="rId4"/>
    <p:sldId id="271" r:id="rId5"/>
    <p:sldId id="269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Xiantao" initials="JX" lastIdx="1" clrIdx="0">
    <p:extLst>
      <p:ext uri="{19B8F6BF-5375-455C-9EA6-DF929625EA0E}">
        <p15:presenceInfo xmlns:p15="http://schemas.microsoft.com/office/powerpoint/2012/main" userId="17c1b79186ca02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D9023-3BAC-437C-9B35-81742D25BBB8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4C991-2E8C-4AE0-9979-52E9D2EAB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1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4C991-2E8C-4AE0-9979-52E9D2EABD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0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4C991-2E8C-4AE0-9979-52E9D2EABD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5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E252-A319-4F6D-952D-03641F99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6182B-907D-4A7B-BFEC-DEB8A59E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E565B-4221-46C5-B690-2047962F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C6321-B71A-4DA5-9364-B794816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2071F-62A9-4121-B8CF-600D2AAC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F332-293E-47C2-B1EA-FF0CF734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8CDBE-24BA-4C39-AF0F-B93A9A84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F614E-A59B-4057-BB54-591DDA1D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B6D21-32DD-44DA-A569-1F86C355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3F6DE-5890-4A71-976E-AA4C621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EDDFC-F524-4F53-9A87-0181FDFF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B5AF6-2672-4C09-A376-0EF9DEA4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53869-05EC-46BE-AE62-5EDF437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1889F-0DDB-47ED-AB24-15BBECCE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9F39C-5CFE-4BF5-ACE3-5F48088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357A-C5FB-41A1-AD6D-D7DBB092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6CB08-1B92-4011-9FBF-8585A88F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C0C00-4FF3-411E-94FC-ABD6B18D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D0587-DE46-4B3A-B4DF-A66C3A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149F5-448A-4522-A5E0-7C8D5789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1F6B-0A41-4AE1-97C7-17064424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446A8-B417-4867-AD05-CE1406C5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717A7-BB2B-449C-8CF5-7FF78F07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39B7-6601-47CD-8D0F-F24B9644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C765A-4529-49D7-92D4-79C075C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F1CA-E667-4E08-BBBA-E54871A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6DA30-570A-4CE4-BF6A-99C5F0AA9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73A5A-9872-4ED7-9818-3C3465D0A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4B7E4-9838-4860-AF58-685D4301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D479B-2C43-49F0-B464-8760818B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56C6-EB7B-4290-BCE0-14B9B842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0995-B589-4CF0-98E3-B18DFB63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6BE47-FAAF-4F8B-901C-19CDF786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DC7C4-2764-4564-B421-D118D8DE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4AB39-5A05-4DBD-948D-779BF3E9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64A5-5CE4-4D69-B268-A18A7FE3D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281A0-D3CF-46AE-B1C0-6881310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2307E-38AC-431D-81CA-92C171C4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79245-9EC4-4B6A-B305-7CAEBA0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F826B-4F74-4E59-94C4-B864BA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EA7FE-FD93-4A47-8C0E-F22242F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29D16-79E1-455F-9920-D55E527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044E3-06E2-47BE-80FC-C27330A0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0703A-D58C-4D13-97B8-E47F9038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94109-17D7-4F8C-90AC-4939B244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E6858-F875-425D-889A-840030F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0FC4-BEBB-43A3-9887-D2D45585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202D-C8D5-438E-8C0E-D19AD829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196E0-1263-4C3B-80B2-52069995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21407-CF01-4A4B-B3A7-9DB1FDF6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C01A8-7FE6-4A8A-9516-8DBE07F4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EDEA1-5069-4F1A-A1F2-912F60BC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6134-5CC0-48B2-8AED-22E85EDD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ACF78-E0C9-4C12-8EB0-513188CA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E335E-31B5-48C1-A148-F0B5223A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6030D-6BA2-40EF-958E-69D1A9B3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84AE9-9EDC-4EC0-9E7C-8E8D1C4B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DC788-1D64-4D85-9371-56716509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B754B-4F97-4C40-B347-975FA64B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23967-17A1-4C09-B00C-D0517D72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A7B20-55A5-445F-A8DC-BC0E8BD81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4E0F-5F24-4417-B126-DBD9D85095C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25744-D2DE-43EC-8AFE-47ED9B197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B55F6-785D-4025-A609-6B3772AAA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D9224B-8349-4B7A-B7DC-F7AFA86DB96D}"/>
              </a:ext>
            </a:extLst>
          </p:cNvPr>
          <p:cNvSpPr txBox="1"/>
          <p:nvPr/>
        </p:nvSpPr>
        <p:spPr>
          <a:xfrm>
            <a:off x="787648" y="530515"/>
            <a:ext cx="103807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红黑树性质：节点包含颜色信息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、根黑色，（虚拟的，或指空节点）节点当作黑色。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、任何节点到任何虚拟节点的黑色节点数量相同。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、红色节点不能相邻。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插入或删除操作会影响性质，需要额外引入函数处理。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新插入的节点用红色，然后调恢复性质函数迭代式自底而上操作。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若删除的节点是黑色且不是树根，需要调恢复性质函数迭代式自底而上操作，具体是否需要继续迭代循环据情况而定。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0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521055" y="7448"/>
            <a:ext cx="11149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recoverProperityInsert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pre){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while(pre-&gt;color == RED &amp;&amp; pre-&gt;parent &amp;&amp; pre-&gt;parent-&gt;color == RED){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先获得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//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然后以下有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种情况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用三位字母表示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//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表示父亲是祖父的哪个方向儿子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//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表示孙子是父亲的哪个方向儿子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//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表示祖父的另一个儿子的颜色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除孙子父亲和祖父，其他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个节点颜色表示此子树根节点的颜色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除祖父另一个儿子以外皆可能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//pre: S,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par:P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gra:G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所有变化之后的图若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为根节点而图上是空色那么应改成黑色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继续循环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1B1814F-7BA8-409C-A23A-B90520559B6F}"/>
              </a:ext>
            </a:extLst>
          </p:cNvPr>
          <p:cNvGrpSpPr/>
          <p:nvPr/>
        </p:nvGrpSpPr>
        <p:grpSpPr>
          <a:xfrm>
            <a:off x="750196" y="2574182"/>
            <a:ext cx="1287873" cy="1282500"/>
            <a:chOff x="750196" y="2574182"/>
            <a:chExt cx="1287873" cy="1282500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FA05365-78FF-4C7C-AE59-B3F84DC92B16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721CF27-59A9-4FAD-AD82-C22D0F456C86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0851DC7-8402-4E66-A471-AEF04170761E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3F985D3-2E4B-46C1-ABCE-C1BC5DE38736}"/>
                </a:ext>
              </a:extLst>
            </p:cNvPr>
            <p:cNvSpPr/>
            <p:nvPr/>
          </p:nvSpPr>
          <p:spPr>
            <a:xfrm flipH="1">
              <a:off x="1020196" y="3249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8C4FD5D-491C-49D7-838D-5FD4562A492F}"/>
                </a:ext>
              </a:extLst>
            </p:cNvPr>
            <p:cNvSpPr/>
            <p:nvPr/>
          </p:nvSpPr>
          <p:spPr>
            <a:xfrm flipH="1">
              <a:off x="1460136" y="3249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2B7EA04-1B83-491C-8ED4-130A123BF139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0A39BCF-8045-4576-805C-F575E0E09F52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3DFC4F4-5C54-4E7C-AE93-ABFB9C9415C7}"/>
                </a:ext>
              </a:extLst>
            </p:cNvPr>
            <p:cNvCxnSpPr>
              <a:cxnSpLocks/>
              <a:stCxn id="53" idx="5"/>
              <a:endCxn id="54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F3A6C8B-7D19-4508-887F-ED8BBF239ABD}"/>
                </a:ext>
              </a:extLst>
            </p:cNvPr>
            <p:cNvCxnSpPr>
              <a:cxnSpLocks/>
              <a:stCxn id="53" idx="3"/>
              <a:endCxn id="55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E00988BE-440D-4366-A381-F1275705B18C}"/>
                </a:ext>
              </a:extLst>
            </p:cNvPr>
            <p:cNvCxnSpPr>
              <a:cxnSpLocks/>
              <a:stCxn id="54" idx="5"/>
              <a:endCxn id="56" idx="0"/>
            </p:cNvCxnSpPr>
            <p:nvPr/>
          </p:nvCxnSpPr>
          <p:spPr>
            <a:xfrm flipH="1">
              <a:off x="1155196" y="31421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462476A-1882-4DD4-9BCD-530F2512C26B}"/>
                </a:ext>
              </a:extLst>
            </p:cNvPr>
            <p:cNvCxnSpPr>
              <a:cxnSpLocks/>
              <a:stCxn id="54" idx="3"/>
              <a:endCxn id="57" idx="0"/>
            </p:cNvCxnSpPr>
            <p:nvPr/>
          </p:nvCxnSpPr>
          <p:spPr>
            <a:xfrm>
              <a:off x="1520655" y="3142141"/>
              <a:ext cx="7448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4E0DF4C-57AA-4BDE-8B28-0E06A19811A4}"/>
                </a:ext>
              </a:extLst>
            </p:cNvPr>
            <p:cNvCxnSpPr>
              <a:cxnSpLocks/>
              <a:stCxn id="59" idx="0"/>
              <a:endCxn id="56" idx="3"/>
            </p:cNvCxnSpPr>
            <p:nvPr/>
          </p:nvCxnSpPr>
          <p:spPr>
            <a:xfrm flipH="1" flipV="1">
              <a:off x="1250655" y="3479641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CEC6E63-DA19-4F81-A924-42BBE3983E59}"/>
                </a:ext>
              </a:extLst>
            </p:cNvPr>
            <p:cNvCxnSpPr>
              <a:cxnSpLocks/>
              <a:stCxn id="58" idx="0"/>
              <a:endCxn id="56" idx="5"/>
            </p:cNvCxnSpPr>
            <p:nvPr/>
          </p:nvCxnSpPr>
          <p:spPr>
            <a:xfrm flipV="1">
              <a:off x="885196" y="3479641"/>
              <a:ext cx="174541" cy="964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箭头: 右 72">
            <a:extLst>
              <a:ext uri="{FF2B5EF4-FFF2-40B4-BE49-F238E27FC236}">
                <a16:creationId xmlns:a16="http://schemas.microsoft.com/office/drawing/2014/main" id="{B1653181-E0F3-4DB1-A506-3AEC49663F5A}"/>
              </a:ext>
            </a:extLst>
          </p:cNvPr>
          <p:cNvSpPr/>
          <p:nvPr/>
        </p:nvSpPr>
        <p:spPr>
          <a:xfrm>
            <a:off x="2398931" y="3046682"/>
            <a:ext cx="533795" cy="20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6F21096-9FCC-4CAB-BC8E-2D35D51664B0}"/>
              </a:ext>
            </a:extLst>
          </p:cNvPr>
          <p:cNvGrpSpPr/>
          <p:nvPr/>
        </p:nvGrpSpPr>
        <p:grpSpPr>
          <a:xfrm>
            <a:off x="2841523" y="2574182"/>
            <a:ext cx="1287873" cy="1282500"/>
            <a:chOff x="750196" y="2574182"/>
            <a:chExt cx="1287873" cy="1282500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F13A78B-A12A-4422-9643-E673DB48DE5C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A3A404D-2B34-481A-BA01-492C3E0DD59F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7F83FD3-1098-4886-8CD4-5E9AF260EF6A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DA7475E-2EDE-423E-B8C2-F31BBB600646}"/>
                </a:ext>
              </a:extLst>
            </p:cNvPr>
            <p:cNvSpPr/>
            <p:nvPr/>
          </p:nvSpPr>
          <p:spPr>
            <a:xfrm flipH="1">
              <a:off x="1020196" y="3249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1201473-15A2-4DF4-B2A9-DB857E6CC44C}"/>
                </a:ext>
              </a:extLst>
            </p:cNvPr>
            <p:cNvSpPr/>
            <p:nvPr/>
          </p:nvSpPr>
          <p:spPr>
            <a:xfrm flipH="1">
              <a:off x="1460136" y="3249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21D826B-BB7F-4737-B409-1479653471E0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92E99DF-0B34-4905-8FB3-036CCFDB13E0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A1E82936-06C8-460E-9E8B-4CFD42A9BB6E}"/>
                </a:ext>
              </a:extLst>
            </p:cNvPr>
            <p:cNvCxnSpPr>
              <a:cxnSpLocks/>
              <a:stCxn id="76" idx="5"/>
              <a:endCxn id="77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BB11E3C-E881-4F3D-856B-03A842EB5C7E}"/>
                </a:ext>
              </a:extLst>
            </p:cNvPr>
            <p:cNvCxnSpPr>
              <a:cxnSpLocks/>
              <a:stCxn id="76" idx="3"/>
              <a:endCxn id="78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803B9F75-7BA5-41D6-B0C5-5257D8FFDDA6}"/>
                </a:ext>
              </a:extLst>
            </p:cNvPr>
            <p:cNvCxnSpPr>
              <a:cxnSpLocks/>
              <a:stCxn id="77" idx="5"/>
              <a:endCxn id="79" idx="0"/>
            </p:cNvCxnSpPr>
            <p:nvPr/>
          </p:nvCxnSpPr>
          <p:spPr>
            <a:xfrm flipH="1">
              <a:off x="1155196" y="31421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0734D6DE-4C08-48EF-B646-579531495923}"/>
                </a:ext>
              </a:extLst>
            </p:cNvPr>
            <p:cNvCxnSpPr>
              <a:cxnSpLocks/>
              <a:stCxn id="77" idx="3"/>
              <a:endCxn id="80" idx="0"/>
            </p:cNvCxnSpPr>
            <p:nvPr/>
          </p:nvCxnSpPr>
          <p:spPr>
            <a:xfrm>
              <a:off x="1520655" y="3142141"/>
              <a:ext cx="7448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A7AE246-8E98-4741-BD0E-843298E46D6F}"/>
                </a:ext>
              </a:extLst>
            </p:cNvPr>
            <p:cNvCxnSpPr>
              <a:cxnSpLocks/>
              <a:stCxn id="82" idx="0"/>
              <a:endCxn id="79" idx="3"/>
            </p:cNvCxnSpPr>
            <p:nvPr/>
          </p:nvCxnSpPr>
          <p:spPr>
            <a:xfrm flipH="1" flipV="1">
              <a:off x="1250655" y="3479641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B81604D2-906E-4073-BDA9-2F7600C7CF2C}"/>
                </a:ext>
              </a:extLst>
            </p:cNvPr>
            <p:cNvCxnSpPr>
              <a:cxnSpLocks/>
              <a:stCxn id="81" idx="0"/>
              <a:endCxn id="79" idx="5"/>
            </p:cNvCxnSpPr>
            <p:nvPr/>
          </p:nvCxnSpPr>
          <p:spPr>
            <a:xfrm flipV="1">
              <a:off x="885196" y="3479641"/>
              <a:ext cx="174541" cy="964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8B0BF1DB-E6CE-4706-B528-C7F2BF99DB35}"/>
              </a:ext>
            </a:extLst>
          </p:cNvPr>
          <p:cNvSpPr txBox="1"/>
          <p:nvPr/>
        </p:nvSpPr>
        <p:spPr>
          <a:xfrm>
            <a:off x="4609983" y="2560420"/>
            <a:ext cx="612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LLr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if(pre == par-&gt;left &amp;&amp; par ==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if(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-&gt;right-&gt;color == RED){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par-&gt;color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if (this-&gt;head !=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par-&gt;color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F977B14-F549-4222-8529-A4EDE93FE5DF}"/>
              </a:ext>
            </a:extLst>
          </p:cNvPr>
          <p:cNvGrpSpPr/>
          <p:nvPr/>
        </p:nvGrpSpPr>
        <p:grpSpPr>
          <a:xfrm>
            <a:off x="781430" y="4508238"/>
            <a:ext cx="1287873" cy="1282500"/>
            <a:chOff x="750196" y="2574182"/>
            <a:chExt cx="1287873" cy="1282500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AF68621-C637-4989-ACCE-64D16768DC2A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CBC1D61-89DC-4DE5-97CC-7B37ED1F2C43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6260BCC-344E-4E2D-9239-FDACBDF818BE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C2957BC5-07A4-49E1-81CC-83CC0C35ACAE}"/>
                </a:ext>
              </a:extLst>
            </p:cNvPr>
            <p:cNvSpPr/>
            <p:nvPr/>
          </p:nvSpPr>
          <p:spPr>
            <a:xfrm flipH="1">
              <a:off x="1020196" y="3249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4DFD9E3-4DBA-4F44-84A8-5605BFEF0C38}"/>
                </a:ext>
              </a:extLst>
            </p:cNvPr>
            <p:cNvSpPr/>
            <p:nvPr/>
          </p:nvSpPr>
          <p:spPr>
            <a:xfrm flipH="1">
              <a:off x="1460136" y="3249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DDAF6DD4-DC13-4EE6-9CAF-DB0638C3AC10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A86A023-B17A-497B-86B0-E8396CECD725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5D25BA7-E622-49F1-9382-21F119091897}"/>
                </a:ext>
              </a:extLst>
            </p:cNvPr>
            <p:cNvCxnSpPr>
              <a:cxnSpLocks/>
              <a:stCxn id="93" idx="5"/>
              <a:endCxn id="94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D563E8D9-7561-40B9-9F2D-89131A133270}"/>
                </a:ext>
              </a:extLst>
            </p:cNvPr>
            <p:cNvCxnSpPr>
              <a:cxnSpLocks/>
              <a:stCxn id="93" idx="3"/>
              <a:endCxn id="95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F845F66D-FC8B-4C5F-99DE-53FCC6400719}"/>
                </a:ext>
              </a:extLst>
            </p:cNvPr>
            <p:cNvCxnSpPr>
              <a:cxnSpLocks/>
              <a:stCxn id="94" idx="5"/>
              <a:endCxn id="96" idx="0"/>
            </p:cNvCxnSpPr>
            <p:nvPr/>
          </p:nvCxnSpPr>
          <p:spPr>
            <a:xfrm flipH="1">
              <a:off x="1155196" y="31421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62C40613-3846-4986-AD21-B69C67FD0D78}"/>
                </a:ext>
              </a:extLst>
            </p:cNvPr>
            <p:cNvCxnSpPr>
              <a:cxnSpLocks/>
              <a:stCxn id="94" idx="3"/>
              <a:endCxn id="97" idx="0"/>
            </p:cNvCxnSpPr>
            <p:nvPr/>
          </p:nvCxnSpPr>
          <p:spPr>
            <a:xfrm>
              <a:off x="1520655" y="3142141"/>
              <a:ext cx="7448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95AB8CA-58D5-40D2-B32C-E7759EEF1A74}"/>
                </a:ext>
              </a:extLst>
            </p:cNvPr>
            <p:cNvCxnSpPr>
              <a:cxnSpLocks/>
              <a:stCxn id="99" idx="0"/>
              <a:endCxn id="96" idx="3"/>
            </p:cNvCxnSpPr>
            <p:nvPr/>
          </p:nvCxnSpPr>
          <p:spPr>
            <a:xfrm flipH="1" flipV="1">
              <a:off x="1250655" y="3479641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BA04726-7689-4377-ABC2-2FC176BBC87D}"/>
                </a:ext>
              </a:extLst>
            </p:cNvPr>
            <p:cNvCxnSpPr>
              <a:cxnSpLocks/>
              <a:stCxn id="98" idx="0"/>
              <a:endCxn id="96" idx="5"/>
            </p:cNvCxnSpPr>
            <p:nvPr/>
          </p:nvCxnSpPr>
          <p:spPr>
            <a:xfrm flipV="1">
              <a:off x="885196" y="3479641"/>
              <a:ext cx="174541" cy="964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39263E02-7D4C-4C65-A3B6-B597E37FE550}"/>
              </a:ext>
            </a:extLst>
          </p:cNvPr>
          <p:cNvSpPr/>
          <p:nvPr/>
        </p:nvSpPr>
        <p:spPr>
          <a:xfrm>
            <a:off x="2430165" y="4980738"/>
            <a:ext cx="533795" cy="20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0E246FE-E405-48E3-A3B8-DA3E24565E8F}"/>
              </a:ext>
            </a:extLst>
          </p:cNvPr>
          <p:cNvGrpSpPr/>
          <p:nvPr/>
        </p:nvGrpSpPr>
        <p:grpSpPr>
          <a:xfrm>
            <a:off x="2872757" y="4522217"/>
            <a:ext cx="1477965" cy="1268521"/>
            <a:chOff x="750196" y="2588161"/>
            <a:chExt cx="1477965" cy="1268521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A803CFE0-D119-4F29-B38A-6B4068AE2C1E}"/>
                </a:ext>
              </a:extLst>
            </p:cNvPr>
            <p:cNvSpPr/>
            <p:nvPr/>
          </p:nvSpPr>
          <p:spPr>
            <a:xfrm flipH="1">
              <a:off x="1635783" y="3060661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9CD32113-EFC8-49D5-BDB2-625D52061A0A}"/>
                </a:ext>
              </a:extLst>
            </p:cNvPr>
            <p:cNvSpPr/>
            <p:nvPr/>
          </p:nvSpPr>
          <p:spPr>
            <a:xfrm flipH="1">
              <a:off x="1311829" y="2588161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71F35920-94BD-4AB3-B680-6146F06B0C35}"/>
                </a:ext>
              </a:extLst>
            </p:cNvPr>
            <p:cNvSpPr/>
            <p:nvPr/>
          </p:nvSpPr>
          <p:spPr>
            <a:xfrm flipH="1">
              <a:off x="1958161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50D3291-1B71-4028-AC30-3BAF0586B53D}"/>
                </a:ext>
              </a:extLst>
            </p:cNvPr>
            <p:cNvSpPr/>
            <p:nvPr/>
          </p:nvSpPr>
          <p:spPr>
            <a:xfrm flipH="1">
              <a:off x="971522" y="3072383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4FE5D0A9-616C-4404-A509-F22A7ED91671}"/>
                </a:ext>
              </a:extLst>
            </p:cNvPr>
            <p:cNvSpPr/>
            <p:nvPr/>
          </p:nvSpPr>
          <p:spPr>
            <a:xfrm flipH="1">
              <a:off x="1569278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A832F384-9CFF-4092-81CC-34D43C33DF2E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91FF8565-5955-4668-9795-CE29F178F1EF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3C71511-BEA0-4070-BC07-18FED2902087}"/>
                </a:ext>
              </a:extLst>
            </p:cNvPr>
            <p:cNvCxnSpPr>
              <a:cxnSpLocks/>
              <a:stCxn id="110" idx="0"/>
              <a:endCxn id="111" idx="3"/>
            </p:cNvCxnSpPr>
            <p:nvPr/>
          </p:nvCxnSpPr>
          <p:spPr>
            <a:xfrm flipH="1" flipV="1">
              <a:off x="1542288" y="2818620"/>
              <a:ext cx="228495" cy="242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EF3C6848-4D6A-415A-A7DD-3117F994E38A}"/>
                </a:ext>
              </a:extLst>
            </p:cNvPr>
            <p:cNvCxnSpPr>
              <a:cxnSpLocks/>
              <a:stCxn id="110" idx="3"/>
              <a:endCxn id="112" idx="0"/>
            </p:cNvCxnSpPr>
            <p:nvPr/>
          </p:nvCxnSpPr>
          <p:spPr>
            <a:xfrm>
              <a:off x="1866242" y="3291120"/>
              <a:ext cx="226919" cy="2849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84621DF8-8C47-4321-A4D4-54938D4E34AC}"/>
                </a:ext>
              </a:extLst>
            </p:cNvPr>
            <p:cNvCxnSpPr>
              <a:cxnSpLocks/>
              <a:stCxn id="111" idx="5"/>
              <a:endCxn id="113" idx="0"/>
            </p:cNvCxnSpPr>
            <p:nvPr/>
          </p:nvCxnSpPr>
          <p:spPr>
            <a:xfrm flipH="1">
              <a:off x="1106522" y="2818620"/>
              <a:ext cx="244848" cy="2537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1608EA3D-A075-41B4-A3E1-CF889785DB51}"/>
                </a:ext>
              </a:extLst>
            </p:cNvPr>
            <p:cNvCxnSpPr>
              <a:cxnSpLocks/>
              <a:stCxn id="110" idx="5"/>
              <a:endCxn id="114" idx="0"/>
            </p:cNvCxnSpPr>
            <p:nvPr/>
          </p:nvCxnSpPr>
          <p:spPr>
            <a:xfrm>
              <a:off x="1675324" y="3291120"/>
              <a:ext cx="28954" cy="2955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BAFEE7B-ACFD-4814-BB73-0FF3CB5B5A72}"/>
                </a:ext>
              </a:extLst>
            </p:cNvPr>
            <p:cNvCxnSpPr>
              <a:cxnSpLocks/>
              <a:stCxn id="116" idx="0"/>
              <a:endCxn id="113" idx="3"/>
            </p:cNvCxnSpPr>
            <p:nvPr/>
          </p:nvCxnSpPr>
          <p:spPr>
            <a:xfrm flipH="1" flipV="1">
              <a:off x="1201981" y="3302842"/>
              <a:ext cx="141082" cy="2838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1519FB9C-25D4-4361-B199-973BDF438B14}"/>
                </a:ext>
              </a:extLst>
            </p:cNvPr>
            <p:cNvCxnSpPr>
              <a:cxnSpLocks/>
              <a:stCxn id="115" idx="0"/>
              <a:endCxn id="113" idx="5"/>
            </p:cNvCxnSpPr>
            <p:nvPr/>
          </p:nvCxnSpPr>
          <p:spPr>
            <a:xfrm flipV="1">
              <a:off x="885196" y="3302842"/>
              <a:ext cx="125867" cy="273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13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15294FF-98A7-444C-9D4C-928B8FF73B76}"/>
              </a:ext>
            </a:extLst>
          </p:cNvPr>
          <p:cNvGrpSpPr/>
          <p:nvPr/>
        </p:nvGrpSpPr>
        <p:grpSpPr>
          <a:xfrm>
            <a:off x="1048155" y="2574182"/>
            <a:ext cx="989914" cy="1332487"/>
            <a:chOff x="1048155" y="2574182"/>
            <a:chExt cx="989914" cy="133248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D3C90A5-F4FA-492B-B696-D6DDACB19355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A901D8E-773C-41A5-8899-06167958BA30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9DE9BB6-6740-415C-A45D-399E09CCEE5F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C9CB7B3-EC68-4EF9-83E3-8413DCB02541}"/>
                </a:ext>
              </a:extLst>
            </p:cNvPr>
            <p:cNvSpPr/>
            <p:nvPr/>
          </p:nvSpPr>
          <p:spPr>
            <a:xfrm flipH="1">
              <a:off x="1476162" y="3290105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4CAC56-9DF3-41FD-B231-BD1739CC116E}"/>
                </a:ext>
              </a:extLst>
            </p:cNvPr>
            <p:cNvSpPr/>
            <p:nvPr/>
          </p:nvSpPr>
          <p:spPr>
            <a:xfrm flipH="1">
              <a:off x="1048155" y="3278124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F57F703-DAE3-4CBE-9F16-02AEE7CAEC42}"/>
                </a:ext>
              </a:extLst>
            </p:cNvPr>
            <p:cNvSpPr/>
            <p:nvPr/>
          </p:nvSpPr>
          <p:spPr>
            <a:xfrm flipH="1">
              <a:off x="1303247" y="3636669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337FB4E-0B48-41B9-8312-53C0237088A8}"/>
                </a:ext>
              </a:extLst>
            </p:cNvPr>
            <p:cNvSpPr/>
            <p:nvPr/>
          </p:nvSpPr>
          <p:spPr>
            <a:xfrm flipH="1">
              <a:off x="1664029" y="3627605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5236F7A-A5A6-4D43-8B72-6941A998EF6E}"/>
                </a:ext>
              </a:extLst>
            </p:cNvPr>
            <p:cNvCxnSpPr>
              <a:cxnSpLocks/>
              <a:stCxn id="5" idx="5"/>
              <a:endCxn id="6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129DF4-BAEF-4BE2-8C9C-7FC16457C2C7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96A36C9-AD17-4D57-9712-B2E587B0CCE1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1520655" y="3142141"/>
              <a:ext cx="90507" cy="147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49029EF-2C42-4369-B490-EADD7EDEED45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 flipH="1">
              <a:off x="1183155" y="3142141"/>
              <a:ext cx="146582" cy="1359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C79A828-ED25-49FB-A0DF-59B0DC45D687}"/>
                </a:ext>
              </a:extLst>
            </p:cNvPr>
            <p:cNvCxnSpPr>
              <a:cxnSpLocks/>
              <a:stCxn id="11" idx="0"/>
              <a:endCxn id="8" idx="3"/>
            </p:cNvCxnSpPr>
            <p:nvPr/>
          </p:nvCxnSpPr>
          <p:spPr>
            <a:xfrm flipH="1" flipV="1">
              <a:off x="1706621" y="3520564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23F25A2-400B-45FC-A5CB-CD7C51FE8668}"/>
                </a:ext>
              </a:extLst>
            </p:cNvPr>
            <p:cNvCxnSpPr>
              <a:cxnSpLocks/>
              <a:stCxn id="10" idx="0"/>
              <a:endCxn id="8" idx="5"/>
            </p:cNvCxnSpPr>
            <p:nvPr/>
          </p:nvCxnSpPr>
          <p:spPr>
            <a:xfrm flipV="1">
              <a:off x="1438247" y="3520564"/>
              <a:ext cx="77456" cy="11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52C974D-B7D2-4741-9D6A-723CB871307F}"/>
              </a:ext>
            </a:extLst>
          </p:cNvPr>
          <p:cNvSpPr/>
          <p:nvPr/>
        </p:nvSpPr>
        <p:spPr>
          <a:xfrm>
            <a:off x="2398931" y="3046682"/>
            <a:ext cx="533795" cy="20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D10ED81-FFA5-4456-8083-9B031B371DFE}"/>
              </a:ext>
            </a:extLst>
          </p:cNvPr>
          <p:cNvGrpSpPr/>
          <p:nvPr/>
        </p:nvGrpSpPr>
        <p:grpSpPr>
          <a:xfrm>
            <a:off x="3119392" y="2574182"/>
            <a:ext cx="1010004" cy="1381120"/>
            <a:chOff x="1028065" y="2574182"/>
            <a:chExt cx="1010004" cy="138112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695BD15-F0E4-498A-9091-129E5BF2A57D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C5AA530-F7F3-46BB-A8BE-ED4E2D52A338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1FB6F68-300B-4D9C-B7B8-6C6763F9336D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AFA4232-5265-4F4D-AFEE-2B6467041BE5}"/>
                </a:ext>
              </a:extLst>
            </p:cNvPr>
            <p:cNvSpPr/>
            <p:nvPr/>
          </p:nvSpPr>
          <p:spPr>
            <a:xfrm flipH="1">
              <a:off x="1503220" y="334780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12B2574-AA8A-4A1D-9B5D-1EC73931A5AC}"/>
                </a:ext>
              </a:extLst>
            </p:cNvPr>
            <p:cNvSpPr/>
            <p:nvPr/>
          </p:nvSpPr>
          <p:spPr>
            <a:xfrm flipH="1">
              <a:off x="1028065" y="334780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8E25606-DE0B-487F-983A-F587CD352169}"/>
                </a:ext>
              </a:extLst>
            </p:cNvPr>
            <p:cNvSpPr/>
            <p:nvPr/>
          </p:nvSpPr>
          <p:spPr>
            <a:xfrm flipH="1">
              <a:off x="1298065" y="368530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85E8804-35D0-4BF4-806A-0DB98BDB4156}"/>
                </a:ext>
              </a:extLst>
            </p:cNvPr>
            <p:cNvSpPr/>
            <p:nvPr/>
          </p:nvSpPr>
          <p:spPr>
            <a:xfrm flipH="1">
              <a:off x="1697695" y="368530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6817ACD-0923-4C07-9EA3-08FF8EE0BF44}"/>
                </a:ext>
              </a:extLst>
            </p:cNvPr>
            <p:cNvCxnSpPr>
              <a:cxnSpLocks/>
              <a:stCxn id="20" idx="5"/>
              <a:endCxn id="21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3A74948-C9EF-4982-B5B9-68094D6513C8}"/>
                </a:ext>
              </a:extLst>
            </p:cNvPr>
            <p:cNvCxnSpPr>
              <a:cxnSpLocks/>
              <a:stCxn id="20" idx="3"/>
              <a:endCxn id="22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D23A638-87D8-445C-AA3E-CA4C62B05837}"/>
                </a:ext>
              </a:extLst>
            </p:cNvPr>
            <p:cNvCxnSpPr>
              <a:cxnSpLocks/>
              <a:stCxn id="21" idx="3"/>
              <a:endCxn id="23" idx="0"/>
            </p:cNvCxnSpPr>
            <p:nvPr/>
          </p:nvCxnSpPr>
          <p:spPr>
            <a:xfrm>
              <a:off x="1520655" y="3142141"/>
              <a:ext cx="117565" cy="2056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BBE4F73-83C4-4A17-B663-E13FBBE05DAE}"/>
                </a:ext>
              </a:extLst>
            </p:cNvPr>
            <p:cNvCxnSpPr>
              <a:cxnSpLocks/>
              <a:stCxn id="21" idx="5"/>
              <a:endCxn id="24" idx="0"/>
            </p:cNvCxnSpPr>
            <p:nvPr/>
          </p:nvCxnSpPr>
          <p:spPr>
            <a:xfrm flipH="1">
              <a:off x="1163065" y="3142141"/>
              <a:ext cx="166672" cy="2056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756DCB-6E96-444A-9BFD-93334235FF28}"/>
                </a:ext>
              </a:extLst>
            </p:cNvPr>
            <p:cNvCxnSpPr>
              <a:cxnSpLocks/>
              <a:stCxn id="26" idx="0"/>
              <a:endCxn id="23" idx="3"/>
            </p:cNvCxnSpPr>
            <p:nvPr/>
          </p:nvCxnSpPr>
          <p:spPr>
            <a:xfrm flipH="1" flipV="1">
              <a:off x="1733679" y="3578261"/>
              <a:ext cx="99016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9646FAF-3656-4B6B-8ABF-0C05E3761746}"/>
                </a:ext>
              </a:extLst>
            </p:cNvPr>
            <p:cNvCxnSpPr>
              <a:cxnSpLocks/>
              <a:stCxn id="25" idx="0"/>
              <a:endCxn id="23" idx="5"/>
            </p:cNvCxnSpPr>
            <p:nvPr/>
          </p:nvCxnSpPr>
          <p:spPr>
            <a:xfrm flipV="1">
              <a:off x="1433065" y="3578261"/>
              <a:ext cx="109696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箭头: 右 46">
            <a:extLst>
              <a:ext uri="{FF2B5EF4-FFF2-40B4-BE49-F238E27FC236}">
                <a16:creationId xmlns:a16="http://schemas.microsoft.com/office/drawing/2014/main" id="{C6AD6925-C515-4014-B65D-7CF86E52DA82}"/>
              </a:ext>
            </a:extLst>
          </p:cNvPr>
          <p:cNvSpPr/>
          <p:nvPr/>
        </p:nvSpPr>
        <p:spPr>
          <a:xfrm>
            <a:off x="2430165" y="4980738"/>
            <a:ext cx="533795" cy="20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DD43DC7-79CD-41AA-81CB-2BB781AAA7D9}"/>
              </a:ext>
            </a:extLst>
          </p:cNvPr>
          <p:cNvGrpSpPr/>
          <p:nvPr/>
        </p:nvGrpSpPr>
        <p:grpSpPr>
          <a:xfrm>
            <a:off x="2872757" y="4522217"/>
            <a:ext cx="1477965" cy="1268521"/>
            <a:chOff x="750196" y="2588161"/>
            <a:chExt cx="1477965" cy="1268521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03BBA21-DF0B-4C99-B557-E99A7F98471C}"/>
                </a:ext>
              </a:extLst>
            </p:cNvPr>
            <p:cNvSpPr/>
            <p:nvPr/>
          </p:nvSpPr>
          <p:spPr>
            <a:xfrm flipH="1">
              <a:off x="1635783" y="3060661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90317F8-7498-4D4D-ABF8-6FDE5EB14106}"/>
                </a:ext>
              </a:extLst>
            </p:cNvPr>
            <p:cNvSpPr/>
            <p:nvPr/>
          </p:nvSpPr>
          <p:spPr>
            <a:xfrm flipH="1">
              <a:off x="1311829" y="2588161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78FD624-F673-4361-A9CA-C99F66692191}"/>
                </a:ext>
              </a:extLst>
            </p:cNvPr>
            <p:cNvSpPr/>
            <p:nvPr/>
          </p:nvSpPr>
          <p:spPr>
            <a:xfrm flipH="1">
              <a:off x="1958161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94448E2-EFB5-4C8C-B00F-9844AF9A2A6A}"/>
                </a:ext>
              </a:extLst>
            </p:cNvPr>
            <p:cNvSpPr/>
            <p:nvPr/>
          </p:nvSpPr>
          <p:spPr>
            <a:xfrm flipH="1">
              <a:off x="971522" y="3072383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F861FB0-60A7-4793-8482-1549E609AA9B}"/>
                </a:ext>
              </a:extLst>
            </p:cNvPr>
            <p:cNvSpPr/>
            <p:nvPr/>
          </p:nvSpPr>
          <p:spPr>
            <a:xfrm flipH="1">
              <a:off x="1569278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17285E5-7806-4E6E-B41B-49860A7AFF18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B3ED86E-3168-4511-89E8-98B043D0F033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A3E0C1E-700C-4DAC-A47A-139E2A95DF52}"/>
                </a:ext>
              </a:extLst>
            </p:cNvPr>
            <p:cNvCxnSpPr>
              <a:cxnSpLocks/>
              <a:stCxn id="49" idx="0"/>
              <a:endCxn id="50" idx="3"/>
            </p:cNvCxnSpPr>
            <p:nvPr/>
          </p:nvCxnSpPr>
          <p:spPr>
            <a:xfrm flipH="1" flipV="1">
              <a:off x="1542288" y="2818620"/>
              <a:ext cx="228495" cy="242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1E65398-E690-46D8-931C-89B478C9F37F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866242" y="3291120"/>
              <a:ext cx="226919" cy="2849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CA5484-AFCE-4F7D-989A-8346A238F486}"/>
                </a:ext>
              </a:extLst>
            </p:cNvPr>
            <p:cNvCxnSpPr>
              <a:cxnSpLocks/>
              <a:stCxn id="50" idx="5"/>
              <a:endCxn id="52" idx="0"/>
            </p:cNvCxnSpPr>
            <p:nvPr/>
          </p:nvCxnSpPr>
          <p:spPr>
            <a:xfrm flipH="1">
              <a:off x="1106522" y="2818620"/>
              <a:ext cx="244848" cy="2537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55E09DD-04B7-4BA7-B149-5151EA61F073}"/>
                </a:ext>
              </a:extLst>
            </p:cNvPr>
            <p:cNvCxnSpPr>
              <a:cxnSpLocks/>
              <a:stCxn id="49" idx="5"/>
              <a:endCxn id="53" idx="0"/>
            </p:cNvCxnSpPr>
            <p:nvPr/>
          </p:nvCxnSpPr>
          <p:spPr>
            <a:xfrm>
              <a:off x="1675324" y="3291120"/>
              <a:ext cx="28954" cy="2955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8338509-3D54-4002-8D8A-25699A9C661B}"/>
                </a:ext>
              </a:extLst>
            </p:cNvPr>
            <p:cNvCxnSpPr>
              <a:cxnSpLocks/>
              <a:stCxn id="55" idx="0"/>
              <a:endCxn id="52" idx="3"/>
            </p:cNvCxnSpPr>
            <p:nvPr/>
          </p:nvCxnSpPr>
          <p:spPr>
            <a:xfrm flipH="1" flipV="1">
              <a:off x="1201981" y="3302842"/>
              <a:ext cx="141082" cy="2838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48F5F07-1C00-4898-95B6-512E89826FFC}"/>
                </a:ext>
              </a:extLst>
            </p:cNvPr>
            <p:cNvCxnSpPr>
              <a:cxnSpLocks/>
              <a:stCxn id="54" idx="0"/>
              <a:endCxn id="52" idx="5"/>
            </p:cNvCxnSpPr>
            <p:nvPr/>
          </p:nvCxnSpPr>
          <p:spPr>
            <a:xfrm flipV="1">
              <a:off x="885196" y="3302842"/>
              <a:ext cx="125867" cy="273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EB5E6FC0-409C-45D3-A3D8-6191F7838084}"/>
              </a:ext>
            </a:extLst>
          </p:cNvPr>
          <p:cNvSpPr txBox="1"/>
          <p:nvPr/>
        </p:nvSpPr>
        <p:spPr>
          <a:xfrm>
            <a:off x="4609983" y="2560420"/>
            <a:ext cx="612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LRr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if(pre == par-&gt;right &amp;&amp; par ==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if(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-&gt;right-&gt;color == RED){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par-&gt;color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if (this-&gt;head !=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pre-&gt;color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1B73112-0379-48BD-BE4C-5E0E323D5FDC}"/>
              </a:ext>
            </a:extLst>
          </p:cNvPr>
          <p:cNvGrpSpPr/>
          <p:nvPr/>
        </p:nvGrpSpPr>
        <p:grpSpPr>
          <a:xfrm>
            <a:off x="1043656" y="4447652"/>
            <a:ext cx="989914" cy="1332487"/>
            <a:chOff x="1048155" y="2574182"/>
            <a:chExt cx="989914" cy="1332487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9E68EA5-9462-4F78-98BC-4CCE35BE5920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A779D17-FABF-4FE0-9E23-10B5D3CD0C7C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E7D69F8-F334-4EBA-BE67-B6D7F5F9ADFA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6E1C40D-0375-42C3-B2AB-CDE12E21F236}"/>
                </a:ext>
              </a:extLst>
            </p:cNvPr>
            <p:cNvSpPr/>
            <p:nvPr/>
          </p:nvSpPr>
          <p:spPr>
            <a:xfrm flipH="1">
              <a:off x="1476162" y="3290105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D06E8A4-2057-4A14-B7B1-2DED52B8EF36}"/>
                </a:ext>
              </a:extLst>
            </p:cNvPr>
            <p:cNvSpPr/>
            <p:nvPr/>
          </p:nvSpPr>
          <p:spPr>
            <a:xfrm flipH="1">
              <a:off x="1048155" y="3278124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583EA61-1A6D-4992-B5A9-FF98027DD34A}"/>
                </a:ext>
              </a:extLst>
            </p:cNvPr>
            <p:cNvSpPr/>
            <p:nvPr/>
          </p:nvSpPr>
          <p:spPr>
            <a:xfrm flipH="1">
              <a:off x="1303247" y="3636669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D8AC1D5-2FC1-4D21-B248-152A6090189E}"/>
                </a:ext>
              </a:extLst>
            </p:cNvPr>
            <p:cNvSpPr/>
            <p:nvPr/>
          </p:nvSpPr>
          <p:spPr>
            <a:xfrm flipH="1">
              <a:off x="1664029" y="3627605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BFD99E0-1EA0-4C2F-AF54-179805F20631}"/>
                </a:ext>
              </a:extLst>
            </p:cNvPr>
            <p:cNvCxnSpPr>
              <a:cxnSpLocks/>
              <a:stCxn id="83" idx="5"/>
              <a:endCxn id="84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3D3DD6D-B23B-4A32-8D21-0F10EEA60DC5}"/>
                </a:ext>
              </a:extLst>
            </p:cNvPr>
            <p:cNvCxnSpPr>
              <a:cxnSpLocks/>
              <a:stCxn id="83" idx="3"/>
              <a:endCxn id="85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B2582B6-1E28-4905-9AEC-1389EB3474B5}"/>
                </a:ext>
              </a:extLst>
            </p:cNvPr>
            <p:cNvCxnSpPr>
              <a:cxnSpLocks/>
              <a:stCxn id="84" idx="3"/>
              <a:endCxn id="86" idx="0"/>
            </p:cNvCxnSpPr>
            <p:nvPr/>
          </p:nvCxnSpPr>
          <p:spPr>
            <a:xfrm>
              <a:off x="1520655" y="3142141"/>
              <a:ext cx="90507" cy="147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5450098-17D4-4547-8F6F-C47E20822962}"/>
                </a:ext>
              </a:extLst>
            </p:cNvPr>
            <p:cNvCxnSpPr>
              <a:cxnSpLocks/>
              <a:stCxn id="84" idx="5"/>
              <a:endCxn id="87" idx="0"/>
            </p:cNvCxnSpPr>
            <p:nvPr/>
          </p:nvCxnSpPr>
          <p:spPr>
            <a:xfrm flipH="1">
              <a:off x="1183155" y="3142141"/>
              <a:ext cx="146582" cy="1359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D3BCE12-72B6-49DA-9AFF-F709FADA77C4}"/>
                </a:ext>
              </a:extLst>
            </p:cNvPr>
            <p:cNvCxnSpPr>
              <a:cxnSpLocks/>
              <a:stCxn id="89" idx="0"/>
              <a:endCxn id="86" idx="3"/>
            </p:cNvCxnSpPr>
            <p:nvPr/>
          </p:nvCxnSpPr>
          <p:spPr>
            <a:xfrm flipH="1" flipV="1">
              <a:off x="1706621" y="3520564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2A34876-CCEC-418D-B57E-0D8EF8C23021}"/>
                </a:ext>
              </a:extLst>
            </p:cNvPr>
            <p:cNvCxnSpPr>
              <a:cxnSpLocks/>
              <a:stCxn id="88" idx="0"/>
              <a:endCxn id="86" idx="5"/>
            </p:cNvCxnSpPr>
            <p:nvPr/>
          </p:nvCxnSpPr>
          <p:spPr>
            <a:xfrm flipV="1">
              <a:off x="1438247" y="3520564"/>
              <a:ext cx="77456" cy="11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30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15294FF-98A7-444C-9D4C-928B8FF73B76}"/>
              </a:ext>
            </a:extLst>
          </p:cNvPr>
          <p:cNvGrpSpPr/>
          <p:nvPr/>
        </p:nvGrpSpPr>
        <p:grpSpPr>
          <a:xfrm flipH="1">
            <a:off x="1048155" y="2574182"/>
            <a:ext cx="989914" cy="1332487"/>
            <a:chOff x="1048155" y="2574182"/>
            <a:chExt cx="989914" cy="133248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D3C90A5-F4FA-492B-B696-D6DDACB19355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A901D8E-773C-41A5-8899-06167958BA30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9DE9BB6-6740-415C-A45D-399E09CCEE5F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C9CB7B3-EC68-4EF9-83E3-8413DCB02541}"/>
                </a:ext>
              </a:extLst>
            </p:cNvPr>
            <p:cNvSpPr/>
            <p:nvPr/>
          </p:nvSpPr>
          <p:spPr>
            <a:xfrm flipH="1">
              <a:off x="1476162" y="3290105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4CAC56-9DF3-41FD-B231-BD1739CC116E}"/>
                </a:ext>
              </a:extLst>
            </p:cNvPr>
            <p:cNvSpPr/>
            <p:nvPr/>
          </p:nvSpPr>
          <p:spPr>
            <a:xfrm flipH="1">
              <a:off x="1048155" y="3278124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F57F703-DAE3-4CBE-9F16-02AEE7CAEC42}"/>
                </a:ext>
              </a:extLst>
            </p:cNvPr>
            <p:cNvSpPr/>
            <p:nvPr/>
          </p:nvSpPr>
          <p:spPr>
            <a:xfrm flipH="1">
              <a:off x="1303247" y="3636669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337FB4E-0B48-41B9-8312-53C0237088A8}"/>
                </a:ext>
              </a:extLst>
            </p:cNvPr>
            <p:cNvSpPr/>
            <p:nvPr/>
          </p:nvSpPr>
          <p:spPr>
            <a:xfrm flipH="1">
              <a:off x="1664029" y="3627605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5236F7A-A5A6-4D43-8B72-6941A998EF6E}"/>
                </a:ext>
              </a:extLst>
            </p:cNvPr>
            <p:cNvCxnSpPr>
              <a:cxnSpLocks/>
              <a:stCxn id="5" idx="5"/>
              <a:endCxn id="6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129DF4-BAEF-4BE2-8C9C-7FC16457C2C7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96A36C9-AD17-4D57-9712-B2E587B0CCE1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1520655" y="3142141"/>
              <a:ext cx="90507" cy="147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49029EF-2C42-4369-B490-EADD7EDEED45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 flipH="1">
              <a:off x="1183155" y="3142141"/>
              <a:ext cx="146582" cy="1359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C79A828-ED25-49FB-A0DF-59B0DC45D687}"/>
                </a:ext>
              </a:extLst>
            </p:cNvPr>
            <p:cNvCxnSpPr>
              <a:cxnSpLocks/>
              <a:stCxn id="11" idx="0"/>
              <a:endCxn id="8" idx="3"/>
            </p:cNvCxnSpPr>
            <p:nvPr/>
          </p:nvCxnSpPr>
          <p:spPr>
            <a:xfrm flipH="1" flipV="1">
              <a:off x="1706621" y="3520564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23F25A2-400B-45FC-A5CB-CD7C51FE8668}"/>
                </a:ext>
              </a:extLst>
            </p:cNvPr>
            <p:cNvCxnSpPr>
              <a:cxnSpLocks/>
              <a:stCxn id="10" idx="0"/>
              <a:endCxn id="8" idx="5"/>
            </p:cNvCxnSpPr>
            <p:nvPr/>
          </p:nvCxnSpPr>
          <p:spPr>
            <a:xfrm flipV="1">
              <a:off x="1438247" y="3520564"/>
              <a:ext cx="77456" cy="11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52C974D-B7D2-4741-9D6A-723CB871307F}"/>
              </a:ext>
            </a:extLst>
          </p:cNvPr>
          <p:cNvSpPr/>
          <p:nvPr/>
        </p:nvSpPr>
        <p:spPr>
          <a:xfrm>
            <a:off x="2398931" y="3046682"/>
            <a:ext cx="533795" cy="20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D10ED81-FFA5-4456-8083-9B031B371DFE}"/>
              </a:ext>
            </a:extLst>
          </p:cNvPr>
          <p:cNvGrpSpPr/>
          <p:nvPr/>
        </p:nvGrpSpPr>
        <p:grpSpPr>
          <a:xfrm flipH="1">
            <a:off x="3119392" y="2574182"/>
            <a:ext cx="1010004" cy="1381120"/>
            <a:chOff x="1028065" y="2574182"/>
            <a:chExt cx="1010004" cy="138112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695BD15-F0E4-498A-9091-129E5BF2A57D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C5AA530-F7F3-46BB-A8BE-ED4E2D52A338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1FB6F68-300B-4D9C-B7B8-6C6763F9336D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AFA4232-5265-4F4D-AFEE-2B6467041BE5}"/>
                </a:ext>
              </a:extLst>
            </p:cNvPr>
            <p:cNvSpPr/>
            <p:nvPr/>
          </p:nvSpPr>
          <p:spPr>
            <a:xfrm flipH="1">
              <a:off x="1503220" y="334780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12B2574-AA8A-4A1D-9B5D-1EC73931A5AC}"/>
                </a:ext>
              </a:extLst>
            </p:cNvPr>
            <p:cNvSpPr/>
            <p:nvPr/>
          </p:nvSpPr>
          <p:spPr>
            <a:xfrm flipH="1">
              <a:off x="1028065" y="334780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8E25606-DE0B-487F-983A-F587CD352169}"/>
                </a:ext>
              </a:extLst>
            </p:cNvPr>
            <p:cNvSpPr/>
            <p:nvPr/>
          </p:nvSpPr>
          <p:spPr>
            <a:xfrm flipH="1">
              <a:off x="1298065" y="368530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85E8804-35D0-4BF4-806A-0DB98BDB4156}"/>
                </a:ext>
              </a:extLst>
            </p:cNvPr>
            <p:cNvSpPr/>
            <p:nvPr/>
          </p:nvSpPr>
          <p:spPr>
            <a:xfrm flipH="1">
              <a:off x="1697695" y="368530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6817ACD-0923-4C07-9EA3-08FF8EE0BF44}"/>
                </a:ext>
              </a:extLst>
            </p:cNvPr>
            <p:cNvCxnSpPr>
              <a:cxnSpLocks/>
              <a:stCxn id="20" idx="5"/>
              <a:endCxn id="21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3A74948-C9EF-4982-B5B9-68094D6513C8}"/>
                </a:ext>
              </a:extLst>
            </p:cNvPr>
            <p:cNvCxnSpPr>
              <a:cxnSpLocks/>
              <a:stCxn id="20" idx="3"/>
              <a:endCxn id="22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D23A638-87D8-445C-AA3E-CA4C62B05837}"/>
                </a:ext>
              </a:extLst>
            </p:cNvPr>
            <p:cNvCxnSpPr>
              <a:cxnSpLocks/>
              <a:stCxn id="21" idx="3"/>
              <a:endCxn id="23" idx="0"/>
            </p:cNvCxnSpPr>
            <p:nvPr/>
          </p:nvCxnSpPr>
          <p:spPr>
            <a:xfrm>
              <a:off x="1520655" y="3142141"/>
              <a:ext cx="117565" cy="2056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BBE4F73-83C4-4A17-B663-E13FBBE05DAE}"/>
                </a:ext>
              </a:extLst>
            </p:cNvPr>
            <p:cNvCxnSpPr>
              <a:cxnSpLocks/>
              <a:stCxn id="21" idx="5"/>
              <a:endCxn id="24" idx="0"/>
            </p:cNvCxnSpPr>
            <p:nvPr/>
          </p:nvCxnSpPr>
          <p:spPr>
            <a:xfrm flipH="1">
              <a:off x="1163065" y="3142141"/>
              <a:ext cx="166672" cy="2056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756DCB-6E96-444A-9BFD-93334235FF28}"/>
                </a:ext>
              </a:extLst>
            </p:cNvPr>
            <p:cNvCxnSpPr>
              <a:cxnSpLocks/>
              <a:stCxn id="26" idx="0"/>
              <a:endCxn id="23" idx="3"/>
            </p:cNvCxnSpPr>
            <p:nvPr/>
          </p:nvCxnSpPr>
          <p:spPr>
            <a:xfrm flipH="1" flipV="1">
              <a:off x="1733679" y="3578261"/>
              <a:ext cx="99016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9646FAF-3656-4B6B-8ABF-0C05E3761746}"/>
                </a:ext>
              </a:extLst>
            </p:cNvPr>
            <p:cNvCxnSpPr>
              <a:cxnSpLocks/>
              <a:stCxn id="25" idx="0"/>
              <a:endCxn id="23" idx="5"/>
            </p:cNvCxnSpPr>
            <p:nvPr/>
          </p:nvCxnSpPr>
          <p:spPr>
            <a:xfrm flipV="1">
              <a:off x="1433065" y="3578261"/>
              <a:ext cx="109696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箭头: 右 46">
            <a:extLst>
              <a:ext uri="{FF2B5EF4-FFF2-40B4-BE49-F238E27FC236}">
                <a16:creationId xmlns:a16="http://schemas.microsoft.com/office/drawing/2014/main" id="{C6AD6925-C515-4014-B65D-7CF86E52DA82}"/>
              </a:ext>
            </a:extLst>
          </p:cNvPr>
          <p:cNvSpPr/>
          <p:nvPr/>
        </p:nvSpPr>
        <p:spPr>
          <a:xfrm>
            <a:off x="2430165" y="4980738"/>
            <a:ext cx="533795" cy="20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DD43DC7-79CD-41AA-81CB-2BB781AAA7D9}"/>
              </a:ext>
            </a:extLst>
          </p:cNvPr>
          <p:cNvGrpSpPr/>
          <p:nvPr/>
        </p:nvGrpSpPr>
        <p:grpSpPr>
          <a:xfrm flipH="1">
            <a:off x="2872757" y="4522217"/>
            <a:ext cx="1477965" cy="1268521"/>
            <a:chOff x="750196" y="2588161"/>
            <a:chExt cx="1477965" cy="1268521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03BBA21-DF0B-4C99-B557-E99A7F98471C}"/>
                </a:ext>
              </a:extLst>
            </p:cNvPr>
            <p:cNvSpPr/>
            <p:nvPr/>
          </p:nvSpPr>
          <p:spPr>
            <a:xfrm flipH="1">
              <a:off x="1635783" y="3060661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90317F8-7498-4D4D-ABF8-6FDE5EB14106}"/>
                </a:ext>
              </a:extLst>
            </p:cNvPr>
            <p:cNvSpPr/>
            <p:nvPr/>
          </p:nvSpPr>
          <p:spPr>
            <a:xfrm flipH="1">
              <a:off x="1311829" y="2588161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78FD624-F673-4361-A9CA-C99F66692191}"/>
                </a:ext>
              </a:extLst>
            </p:cNvPr>
            <p:cNvSpPr/>
            <p:nvPr/>
          </p:nvSpPr>
          <p:spPr>
            <a:xfrm flipH="1">
              <a:off x="1958161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94448E2-EFB5-4C8C-B00F-9844AF9A2A6A}"/>
                </a:ext>
              </a:extLst>
            </p:cNvPr>
            <p:cNvSpPr/>
            <p:nvPr/>
          </p:nvSpPr>
          <p:spPr>
            <a:xfrm flipH="1">
              <a:off x="971522" y="3072383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F861FB0-60A7-4793-8482-1549E609AA9B}"/>
                </a:ext>
              </a:extLst>
            </p:cNvPr>
            <p:cNvSpPr/>
            <p:nvPr/>
          </p:nvSpPr>
          <p:spPr>
            <a:xfrm flipH="1">
              <a:off x="1569278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17285E5-7806-4E6E-B41B-49860A7AFF18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B3ED86E-3168-4511-89E8-98B043D0F033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A3E0C1E-700C-4DAC-A47A-139E2A95DF52}"/>
                </a:ext>
              </a:extLst>
            </p:cNvPr>
            <p:cNvCxnSpPr>
              <a:cxnSpLocks/>
              <a:stCxn id="49" idx="0"/>
              <a:endCxn id="50" idx="3"/>
            </p:cNvCxnSpPr>
            <p:nvPr/>
          </p:nvCxnSpPr>
          <p:spPr>
            <a:xfrm flipH="1" flipV="1">
              <a:off x="1542288" y="2818620"/>
              <a:ext cx="228495" cy="242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1E65398-E690-46D8-931C-89B478C9F37F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866242" y="3291120"/>
              <a:ext cx="226919" cy="2849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CA5484-AFCE-4F7D-989A-8346A238F486}"/>
                </a:ext>
              </a:extLst>
            </p:cNvPr>
            <p:cNvCxnSpPr>
              <a:cxnSpLocks/>
              <a:stCxn id="50" idx="5"/>
              <a:endCxn id="52" idx="0"/>
            </p:cNvCxnSpPr>
            <p:nvPr/>
          </p:nvCxnSpPr>
          <p:spPr>
            <a:xfrm flipH="1">
              <a:off x="1106522" y="2818620"/>
              <a:ext cx="244848" cy="2537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55E09DD-04B7-4BA7-B149-5151EA61F073}"/>
                </a:ext>
              </a:extLst>
            </p:cNvPr>
            <p:cNvCxnSpPr>
              <a:cxnSpLocks/>
              <a:stCxn id="49" idx="5"/>
              <a:endCxn id="53" idx="0"/>
            </p:cNvCxnSpPr>
            <p:nvPr/>
          </p:nvCxnSpPr>
          <p:spPr>
            <a:xfrm>
              <a:off x="1675324" y="3291120"/>
              <a:ext cx="28954" cy="2955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8338509-3D54-4002-8D8A-25699A9C661B}"/>
                </a:ext>
              </a:extLst>
            </p:cNvPr>
            <p:cNvCxnSpPr>
              <a:cxnSpLocks/>
              <a:stCxn id="55" idx="0"/>
              <a:endCxn id="52" idx="3"/>
            </p:cNvCxnSpPr>
            <p:nvPr/>
          </p:nvCxnSpPr>
          <p:spPr>
            <a:xfrm flipH="1" flipV="1">
              <a:off x="1201981" y="3302842"/>
              <a:ext cx="141082" cy="2838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48F5F07-1C00-4898-95B6-512E89826FFC}"/>
                </a:ext>
              </a:extLst>
            </p:cNvPr>
            <p:cNvCxnSpPr>
              <a:cxnSpLocks/>
              <a:stCxn id="54" idx="0"/>
              <a:endCxn id="52" idx="5"/>
            </p:cNvCxnSpPr>
            <p:nvPr/>
          </p:nvCxnSpPr>
          <p:spPr>
            <a:xfrm flipV="1">
              <a:off x="885196" y="3302842"/>
              <a:ext cx="125867" cy="273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EB5E6FC0-409C-45D3-A3D8-6191F7838084}"/>
              </a:ext>
            </a:extLst>
          </p:cNvPr>
          <p:cNvSpPr txBox="1"/>
          <p:nvPr/>
        </p:nvSpPr>
        <p:spPr>
          <a:xfrm>
            <a:off x="4609983" y="2560420"/>
            <a:ext cx="612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RLr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if(pre == par-&gt;left &amp;&amp; par ==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if(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-&gt;left-&gt;color == RED){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par-&gt;color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if (this-&gt;head !=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pre-&gt;color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1B73112-0379-48BD-BE4C-5E0E323D5FDC}"/>
              </a:ext>
            </a:extLst>
          </p:cNvPr>
          <p:cNvGrpSpPr/>
          <p:nvPr/>
        </p:nvGrpSpPr>
        <p:grpSpPr>
          <a:xfrm flipH="1">
            <a:off x="1043656" y="4447652"/>
            <a:ext cx="989914" cy="1332487"/>
            <a:chOff x="1048155" y="2574182"/>
            <a:chExt cx="989914" cy="1332487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9E68EA5-9462-4F78-98BC-4CCE35BE5920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A779D17-FABF-4FE0-9E23-10B5D3CD0C7C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E7D69F8-F334-4EBA-BE67-B6D7F5F9ADFA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6E1C40D-0375-42C3-B2AB-CDE12E21F236}"/>
                </a:ext>
              </a:extLst>
            </p:cNvPr>
            <p:cNvSpPr/>
            <p:nvPr/>
          </p:nvSpPr>
          <p:spPr>
            <a:xfrm flipH="1">
              <a:off x="1476162" y="3290105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D06E8A4-2057-4A14-B7B1-2DED52B8EF36}"/>
                </a:ext>
              </a:extLst>
            </p:cNvPr>
            <p:cNvSpPr/>
            <p:nvPr/>
          </p:nvSpPr>
          <p:spPr>
            <a:xfrm flipH="1">
              <a:off x="1048155" y="3278124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583EA61-1A6D-4992-B5A9-FF98027DD34A}"/>
                </a:ext>
              </a:extLst>
            </p:cNvPr>
            <p:cNvSpPr/>
            <p:nvPr/>
          </p:nvSpPr>
          <p:spPr>
            <a:xfrm flipH="1">
              <a:off x="1303247" y="3636669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D8AC1D5-2FC1-4D21-B248-152A6090189E}"/>
                </a:ext>
              </a:extLst>
            </p:cNvPr>
            <p:cNvSpPr/>
            <p:nvPr/>
          </p:nvSpPr>
          <p:spPr>
            <a:xfrm flipH="1">
              <a:off x="1664029" y="3627605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BFD99E0-1EA0-4C2F-AF54-179805F20631}"/>
                </a:ext>
              </a:extLst>
            </p:cNvPr>
            <p:cNvCxnSpPr>
              <a:cxnSpLocks/>
              <a:stCxn id="83" idx="5"/>
              <a:endCxn id="84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3D3DD6D-B23B-4A32-8D21-0F10EEA60DC5}"/>
                </a:ext>
              </a:extLst>
            </p:cNvPr>
            <p:cNvCxnSpPr>
              <a:cxnSpLocks/>
              <a:stCxn id="83" idx="3"/>
              <a:endCxn id="85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B2582B6-1E28-4905-9AEC-1389EB3474B5}"/>
                </a:ext>
              </a:extLst>
            </p:cNvPr>
            <p:cNvCxnSpPr>
              <a:cxnSpLocks/>
              <a:stCxn id="84" idx="3"/>
              <a:endCxn id="86" idx="0"/>
            </p:cNvCxnSpPr>
            <p:nvPr/>
          </p:nvCxnSpPr>
          <p:spPr>
            <a:xfrm>
              <a:off x="1520655" y="3142141"/>
              <a:ext cx="90507" cy="147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5450098-17D4-4547-8F6F-C47E20822962}"/>
                </a:ext>
              </a:extLst>
            </p:cNvPr>
            <p:cNvCxnSpPr>
              <a:cxnSpLocks/>
              <a:stCxn id="84" idx="5"/>
              <a:endCxn id="87" idx="0"/>
            </p:cNvCxnSpPr>
            <p:nvPr/>
          </p:nvCxnSpPr>
          <p:spPr>
            <a:xfrm flipH="1">
              <a:off x="1183155" y="3142141"/>
              <a:ext cx="146582" cy="1359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D3BCE12-72B6-49DA-9AFF-F709FADA77C4}"/>
                </a:ext>
              </a:extLst>
            </p:cNvPr>
            <p:cNvCxnSpPr>
              <a:cxnSpLocks/>
              <a:stCxn id="89" idx="0"/>
              <a:endCxn id="86" idx="3"/>
            </p:cNvCxnSpPr>
            <p:nvPr/>
          </p:nvCxnSpPr>
          <p:spPr>
            <a:xfrm flipH="1" flipV="1">
              <a:off x="1706621" y="3520564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2A34876-CCEC-418D-B57E-0D8EF8C23021}"/>
                </a:ext>
              </a:extLst>
            </p:cNvPr>
            <p:cNvCxnSpPr>
              <a:cxnSpLocks/>
              <a:stCxn id="88" idx="0"/>
              <a:endCxn id="86" idx="5"/>
            </p:cNvCxnSpPr>
            <p:nvPr/>
          </p:nvCxnSpPr>
          <p:spPr>
            <a:xfrm flipV="1">
              <a:off x="1438247" y="3520564"/>
              <a:ext cx="77456" cy="116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69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D3F003-3789-41B0-B99F-82D832570F4C}"/>
              </a:ext>
            </a:extLst>
          </p:cNvPr>
          <p:cNvGrpSpPr/>
          <p:nvPr/>
        </p:nvGrpSpPr>
        <p:grpSpPr>
          <a:xfrm flipH="1">
            <a:off x="750196" y="2574182"/>
            <a:ext cx="1287873" cy="1282500"/>
            <a:chOff x="750196" y="2574182"/>
            <a:chExt cx="1287873" cy="12825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0AC985-3163-4B44-BA97-DC67BC0AAD97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6C3CCFE-30F8-4512-8490-806BE8E910D8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AE68BD6-A496-461D-8E44-C939AC21F09B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6897C9F-A17F-429D-B472-A2243D1DD43C}"/>
                </a:ext>
              </a:extLst>
            </p:cNvPr>
            <p:cNvSpPr/>
            <p:nvPr/>
          </p:nvSpPr>
          <p:spPr>
            <a:xfrm flipH="1">
              <a:off x="1020196" y="3249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173F9C0-61AA-4CEB-BAE4-BE7CD4F335D0}"/>
                </a:ext>
              </a:extLst>
            </p:cNvPr>
            <p:cNvSpPr/>
            <p:nvPr/>
          </p:nvSpPr>
          <p:spPr>
            <a:xfrm flipH="1">
              <a:off x="1460136" y="3249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2137067-C55D-4768-9C33-F7D878DCECC8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A0DD27A-03B6-42FF-B4EF-BAFD32AF2DC4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8C293FC-7F7C-4B08-8005-C344E3025709}"/>
                </a:ext>
              </a:extLst>
            </p:cNvPr>
            <p:cNvCxnSpPr>
              <a:cxnSpLocks/>
              <a:stCxn id="5" idx="5"/>
              <a:endCxn id="6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5DF0229-7FAA-4643-A92E-E9F039B8446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80ECEA-471B-4BBD-909D-CD7BEB6DC674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 flipH="1">
              <a:off x="1155196" y="31421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569EA97-95C8-4D0D-A3A4-4F574201A9D9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>
              <a:off x="1520655" y="3142141"/>
              <a:ext cx="7448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CF35874-0366-4BA8-BB9F-DCF314BD1D85}"/>
                </a:ext>
              </a:extLst>
            </p:cNvPr>
            <p:cNvCxnSpPr>
              <a:cxnSpLocks/>
              <a:stCxn id="11" idx="0"/>
              <a:endCxn id="8" idx="3"/>
            </p:cNvCxnSpPr>
            <p:nvPr/>
          </p:nvCxnSpPr>
          <p:spPr>
            <a:xfrm flipH="1" flipV="1">
              <a:off x="1250655" y="3479641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D0CF763-79EB-4FDA-8141-3B0DE1213CD0}"/>
                </a:ext>
              </a:extLst>
            </p:cNvPr>
            <p:cNvCxnSpPr>
              <a:cxnSpLocks/>
              <a:stCxn id="10" idx="0"/>
              <a:endCxn id="8" idx="5"/>
            </p:cNvCxnSpPr>
            <p:nvPr/>
          </p:nvCxnSpPr>
          <p:spPr>
            <a:xfrm flipV="1">
              <a:off x="885196" y="3479641"/>
              <a:ext cx="174541" cy="964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5CA0B337-B2A2-4A2A-846B-301EA991C025}"/>
              </a:ext>
            </a:extLst>
          </p:cNvPr>
          <p:cNvSpPr/>
          <p:nvPr/>
        </p:nvSpPr>
        <p:spPr>
          <a:xfrm>
            <a:off x="1995808" y="3046682"/>
            <a:ext cx="533795" cy="20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AEA1B1C-0475-4BC8-912B-3C87D0166DD8}"/>
              </a:ext>
            </a:extLst>
          </p:cNvPr>
          <p:cNvGrpSpPr/>
          <p:nvPr/>
        </p:nvGrpSpPr>
        <p:grpSpPr>
          <a:xfrm flipH="1">
            <a:off x="2841523" y="2574182"/>
            <a:ext cx="1287873" cy="1282500"/>
            <a:chOff x="750196" y="2574182"/>
            <a:chExt cx="1287873" cy="12825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B58A82F-FA32-4C82-BFF5-B7C45ECEF807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21DBACB-DFB5-47B2-86AB-5A1A67266018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999082-140F-4C03-9607-3318C8E286F8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6E54C8-D2A5-459C-AC4F-75823D14526F}"/>
                </a:ext>
              </a:extLst>
            </p:cNvPr>
            <p:cNvSpPr/>
            <p:nvPr/>
          </p:nvSpPr>
          <p:spPr>
            <a:xfrm flipH="1">
              <a:off x="1020196" y="3249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E430E62-9BAD-4EB9-B4D5-8A334A59487C}"/>
                </a:ext>
              </a:extLst>
            </p:cNvPr>
            <p:cNvSpPr/>
            <p:nvPr/>
          </p:nvSpPr>
          <p:spPr>
            <a:xfrm flipH="1">
              <a:off x="1460136" y="3249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C65BD89-3688-4587-8296-D8E8D5DF264F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C6407C5-C4C3-4A0C-9C84-D822A6CB0250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EF0EC41-B0B9-4BE0-9B3A-BA44DC85E8E4}"/>
                </a:ext>
              </a:extLst>
            </p:cNvPr>
            <p:cNvCxnSpPr>
              <a:cxnSpLocks/>
              <a:stCxn id="20" idx="5"/>
              <a:endCxn id="21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EE3A04B-6E4D-4D15-8452-8F9AB3DF94F6}"/>
                </a:ext>
              </a:extLst>
            </p:cNvPr>
            <p:cNvCxnSpPr>
              <a:cxnSpLocks/>
              <a:stCxn id="20" idx="3"/>
              <a:endCxn id="22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97A6906-5B92-4D01-8E91-122B841355E6}"/>
                </a:ext>
              </a:extLst>
            </p:cNvPr>
            <p:cNvCxnSpPr>
              <a:cxnSpLocks/>
              <a:stCxn id="21" idx="5"/>
              <a:endCxn id="23" idx="0"/>
            </p:cNvCxnSpPr>
            <p:nvPr/>
          </p:nvCxnSpPr>
          <p:spPr>
            <a:xfrm flipH="1">
              <a:off x="1155196" y="31421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DFFDD53-9810-4DA9-993D-F74600FAB1B9}"/>
                </a:ext>
              </a:extLst>
            </p:cNvPr>
            <p:cNvCxnSpPr>
              <a:cxnSpLocks/>
              <a:stCxn id="21" idx="3"/>
              <a:endCxn id="24" idx="0"/>
            </p:cNvCxnSpPr>
            <p:nvPr/>
          </p:nvCxnSpPr>
          <p:spPr>
            <a:xfrm>
              <a:off x="1520655" y="3142141"/>
              <a:ext cx="7448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51E4A7C-F60C-4BB7-A3C8-52CAB89257CF}"/>
                </a:ext>
              </a:extLst>
            </p:cNvPr>
            <p:cNvCxnSpPr>
              <a:cxnSpLocks/>
              <a:stCxn id="26" idx="0"/>
              <a:endCxn id="23" idx="3"/>
            </p:cNvCxnSpPr>
            <p:nvPr/>
          </p:nvCxnSpPr>
          <p:spPr>
            <a:xfrm flipH="1" flipV="1">
              <a:off x="1250655" y="3479641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0C26FB8-9A4B-424F-983F-B6C5614528E2}"/>
                </a:ext>
              </a:extLst>
            </p:cNvPr>
            <p:cNvCxnSpPr>
              <a:cxnSpLocks/>
              <a:stCxn id="25" idx="0"/>
              <a:endCxn id="23" idx="5"/>
            </p:cNvCxnSpPr>
            <p:nvPr/>
          </p:nvCxnSpPr>
          <p:spPr>
            <a:xfrm flipV="1">
              <a:off x="885196" y="3479641"/>
              <a:ext cx="174541" cy="964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8A4F81B-5C75-4AE1-9E96-1EF6B352272D}"/>
              </a:ext>
            </a:extLst>
          </p:cNvPr>
          <p:cNvSpPr txBox="1"/>
          <p:nvPr/>
        </p:nvSpPr>
        <p:spPr>
          <a:xfrm>
            <a:off x="4609983" y="2560420"/>
            <a:ext cx="612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RRr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if(pre == par-&gt;right &amp;&amp; par ==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if(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-&gt;left-&gt;color == RED){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par-&gt;color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if (this-&gt;head !=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par-&gt;color = BLACK;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4694C27-2195-4C14-BAC3-CBBB6A505C2F}"/>
              </a:ext>
            </a:extLst>
          </p:cNvPr>
          <p:cNvGrpSpPr/>
          <p:nvPr/>
        </p:nvGrpSpPr>
        <p:grpSpPr>
          <a:xfrm flipH="1">
            <a:off x="781430" y="4508238"/>
            <a:ext cx="1287873" cy="1282500"/>
            <a:chOff x="750196" y="2574182"/>
            <a:chExt cx="1287873" cy="12825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1CE31E0-B973-4F28-BEF4-78C02232C41F}"/>
                </a:ext>
              </a:extLst>
            </p:cNvPr>
            <p:cNvSpPr/>
            <p:nvPr/>
          </p:nvSpPr>
          <p:spPr>
            <a:xfrm flipH="1">
              <a:off x="1560196" y="2574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7BB4D1-50FC-4C55-A080-57153B0E09B1}"/>
                </a:ext>
              </a:extLst>
            </p:cNvPr>
            <p:cNvSpPr/>
            <p:nvPr/>
          </p:nvSpPr>
          <p:spPr>
            <a:xfrm flipH="1">
              <a:off x="1290196" y="29116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9DCF420-9ADA-4039-B9C4-29BFF3915981}"/>
                </a:ext>
              </a:extLst>
            </p:cNvPr>
            <p:cNvSpPr/>
            <p:nvPr/>
          </p:nvSpPr>
          <p:spPr>
            <a:xfrm flipH="1">
              <a:off x="1768069" y="2911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314D2F2-9AA5-4CE8-82F5-1271171F92ED}"/>
                </a:ext>
              </a:extLst>
            </p:cNvPr>
            <p:cNvSpPr/>
            <p:nvPr/>
          </p:nvSpPr>
          <p:spPr>
            <a:xfrm flipH="1">
              <a:off x="1020196" y="3249182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32BDD52-A0CD-4503-BCC7-70DC26181EEC}"/>
                </a:ext>
              </a:extLst>
            </p:cNvPr>
            <p:cNvSpPr/>
            <p:nvPr/>
          </p:nvSpPr>
          <p:spPr>
            <a:xfrm flipH="1">
              <a:off x="1460136" y="32491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A85305D-0564-44D3-9CD8-04F048F70903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41316A2-6A04-4F5A-8E1E-E0DDB038F829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0459116-A6A6-45F6-B743-2C0D16823FD5}"/>
                </a:ext>
              </a:extLst>
            </p:cNvPr>
            <p:cNvCxnSpPr>
              <a:cxnSpLocks/>
              <a:stCxn id="35" idx="5"/>
              <a:endCxn id="36" idx="0"/>
            </p:cNvCxnSpPr>
            <p:nvPr/>
          </p:nvCxnSpPr>
          <p:spPr>
            <a:xfrm flipH="1">
              <a:off x="1425196" y="28046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C875900-6046-48BC-9045-31250272D362}"/>
                </a:ext>
              </a:extLst>
            </p:cNvPr>
            <p:cNvCxnSpPr>
              <a:cxnSpLocks/>
              <a:stCxn id="35" idx="3"/>
              <a:endCxn id="37" idx="0"/>
            </p:cNvCxnSpPr>
            <p:nvPr/>
          </p:nvCxnSpPr>
          <p:spPr>
            <a:xfrm>
              <a:off x="1790655" y="2804641"/>
              <a:ext cx="112414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0567E41-E3CE-4A86-9D45-EA79FD61172E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 flipH="1">
              <a:off x="1155196" y="3142141"/>
              <a:ext cx="17454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D1DE19F-6055-4BAB-8C6A-9146FD0D60E5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>
              <a:off x="1520655" y="3142141"/>
              <a:ext cx="74481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D7DC49D-1C8F-4F95-8F3B-579B09C9B344}"/>
                </a:ext>
              </a:extLst>
            </p:cNvPr>
            <p:cNvCxnSpPr>
              <a:cxnSpLocks/>
              <a:stCxn id="41" idx="0"/>
              <a:endCxn id="38" idx="3"/>
            </p:cNvCxnSpPr>
            <p:nvPr/>
          </p:nvCxnSpPr>
          <p:spPr>
            <a:xfrm flipH="1" flipV="1">
              <a:off x="1250655" y="3479641"/>
              <a:ext cx="92408" cy="107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310E8BC-DA26-4391-ADCF-C2C57DBA1E70}"/>
                </a:ext>
              </a:extLst>
            </p:cNvPr>
            <p:cNvCxnSpPr>
              <a:cxnSpLocks/>
              <a:stCxn id="40" idx="0"/>
              <a:endCxn id="38" idx="5"/>
            </p:cNvCxnSpPr>
            <p:nvPr/>
          </p:nvCxnSpPr>
          <p:spPr>
            <a:xfrm flipV="1">
              <a:off x="885196" y="3479641"/>
              <a:ext cx="174541" cy="964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28D74D5C-2356-4B89-976B-BCD4C1F27C0F}"/>
              </a:ext>
            </a:extLst>
          </p:cNvPr>
          <p:cNvSpPr/>
          <p:nvPr/>
        </p:nvSpPr>
        <p:spPr>
          <a:xfrm>
            <a:off x="2007377" y="4980738"/>
            <a:ext cx="533795" cy="20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2B5AE76-9B0D-4B55-9652-E55720C60351}"/>
              </a:ext>
            </a:extLst>
          </p:cNvPr>
          <p:cNvGrpSpPr/>
          <p:nvPr/>
        </p:nvGrpSpPr>
        <p:grpSpPr>
          <a:xfrm flipH="1">
            <a:off x="2872757" y="4522217"/>
            <a:ext cx="1477965" cy="1268521"/>
            <a:chOff x="750196" y="2588161"/>
            <a:chExt cx="1477965" cy="1268521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99D9517-F729-42CC-828D-DE34CCF0EACD}"/>
                </a:ext>
              </a:extLst>
            </p:cNvPr>
            <p:cNvSpPr/>
            <p:nvPr/>
          </p:nvSpPr>
          <p:spPr>
            <a:xfrm flipH="1">
              <a:off x="1635783" y="3060661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B048DD9-0868-4317-BC24-C15999FA7625}"/>
                </a:ext>
              </a:extLst>
            </p:cNvPr>
            <p:cNvSpPr/>
            <p:nvPr/>
          </p:nvSpPr>
          <p:spPr>
            <a:xfrm flipH="1">
              <a:off x="1311829" y="2588161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B84C038-444B-4164-9DD7-8F44F999CF5C}"/>
                </a:ext>
              </a:extLst>
            </p:cNvPr>
            <p:cNvSpPr/>
            <p:nvPr/>
          </p:nvSpPr>
          <p:spPr>
            <a:xfrm flipH="1">
              <a:off x="1958161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0C0F868-4737-4015-9544-672E36302A98}"/>
                </a:ext>
              </a:extLst>
            </p:cNvPr>
            <p:cNvSpPr/>
            <p:nvPr/>
          </p:nvSpPr>
          <p:spPr>
            <a:xfrm flipH="1">
              <a:off x="971522" y="3072383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1987B0E-7AE1-49F2-8E04-32ECA32BA07A}"/>
                </a:ext>
              </a:extLst>
            </p:cNvPr>
            <p:cNvSpPr/>
            <p:nvPr/>
          </p:nvSpPr>
          <p:spPr>
            <a:xfrm flipH="1">
              <a:off x="1569278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82AF39D-0584-4F80-BBE1-BD32C8CCE389}"/>
                </a:ext>
              </a:extLst>
            </p:cNvPr>
            <p:cNvSpPr/>
            <p:nvPr/>
          </p:nvSpPr>
          <p:spPr>
            <a:xfrm flipH="1">
              <a:off x="750196" y="3576083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6B15BA4-B38E-452B-A8E1-A2E2F38EBE28}"/>
                </a:ext>
              </a:extLst>
            </p:cNvPr>
            <p:cNvSpPr/>
            <p:nvPr/>
          </p:nvSpPr>
          <p:spPr>
            <a:xfrm flipH="1">
              <a:off x="1208063" y="3586682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21277DC-F496-47B1-ADB8-9766B85FCA1F}"/>
                </a:ext>
              </a:extLst>
            </p:cNvPr>
            <p:cNvCxnSpPr>
              <a:cxnSpLocks/>
              <a:stCxn id="50" idx="0"/>
              <a:endCxn id="51" idx="3"/>
            </p:cNvCxnSpPr>
            <p:nvPr/>
          </p:nvCxnSpPr>
          <p:spPr>
            <a:xfrm flipH="1" flipV="1">
              <a:off x="1542288" y="2818620"/>
              <a:ext cx="228495" cy="242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D33AC63-BAC4-4F98-9760-D86B0F7056B0}"/>
                </a:ext>
              </a:extLst>
            </p:cNvPr>
            <p:cNvCxnSpPr>
              <a:cxnSpLocks/>
              <a:stCxn id="50" idx="3"/>
              <a:endCxn id="52" idx="0"/>
            </p:cNvCxnSpPr>
            <p:nvPr/>
          </p:nvCxnSpPr>
          <p:spPr>
            <a:xfrm>
              <a:off x="1866242" y="3291120"/>
              <a:ext cx="226919" cy="2849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87FF101-7D91-40CC-97BB-EB48D43AF242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 flipH="1">
              <a:off x="1106522" y="2818620"/>
              <a:ext cx="244848" cy="2537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C127826-02B1-4651-BE06-D65B713FDBAC}"/>
                </a:ext>
              </a:extLst>
            </p:cNvPr>
            <p:cNvCxnSpPr>
              <a:cxnSpLocks/>
              <a:stCxn id="50" idx="5"/>
              <a:endCxn id="54" idx="0"/>
            </p:cNvCxnSpPr>
            <p:nvPr/>
          </p:nvCxnSpPr>
          <p:spPr>
            <a:xfrm>
              <a:off x="1675324" y="3291120"/>
              <a:ext cx="28954" cy="2955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836A736-D468-4ACC-8326-F1DDB11F7AF8}"/>
                </a:ext>
              </a:extLst>
            </p:cNvPr>
            <p:cNvCxnSpPr>
              <a:cxnSpLocks/>
              <a:stCxn id="56" idx="0"/>
              <a:endCxn id="53" idx="3"/>
            </p:cNvCxnSpPr>
            <p:nvPr/>
          </p:nvCxnSpPr>
          <p:spPr>
            <a:xfrm flipH="1" flipV="1">
              <a:off x="1201981" y="3302842"/>
              <a:ext cx="141082" cy="2838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F0D0097-8D0D-4454-8EC4-63396D4AE9FF}"/>
                </a:ext>
              </a:extLst>
            </p:cNvPr>
            <p:cNvCxnSpPr>
              <a:cxnSpLocks/>
              <a:stCxn id="55" idx="0"/>
              <a:endCxn id="53" idx="5"/>
            </p:cNvCxnSpPr>
            <p:nvPr/>
          </p:nvCxnSpPr>
          <p:spPr>
            <a:xfrm flipV="1">
              <a:off x="885196" y="3302842"/>
              <a:ext cx="125867" cy="273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8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7A6AC9-A01B-4BFE-8BEB-4E9682B77155}"/>
              </a:ext>
            </a:extLst>
          </p:cNvPr>
          <p:cNvSpPr txBox="1"/>
          <p:nvPr/>
        </p:nvSpPr>
        <p:spPr>
          <a:xfrm>
            <a:off x="521055" y="7448"/>
            <a:ext cx="11149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recoverProperityRemove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isColorBlack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Node* par){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if(!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isColorBlack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|| this-&gt;head ==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return;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while(true){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先获得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bro    //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然后以下有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个情况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表示删除的节点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表示兄弟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表示父亲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以连线颜色表示下节点的颜色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4D01B9-F12E-42FC-B49B-D2581F3BC030}"/>
              </a:ext>
            </a:extLst>
          </p:cNvPr>
          <p:cNvGrpSpPr/>
          <p:nvPr/>
        </p:nvGrpSpPr>
        <p:grpSpPr>
          <a:xfrm>
            <a:off x="556570" y="2481272"/>
            <a:ext cx="1029361" cy="675000"/>
            <a:chOff x="1224021" y="1728608"/>
            <a:chExt cx="1029361" cy="675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F7E641-7946-4C14-B6D6-CC9384AE58AA}"/>
                </a:ext>
              </a:extLst>
            </p:cNvPr>
            <p:cNvGrpSpPr/>
            <p:nvPr/>
          </p:nvGrpSpPr>
          <p:grpSpPr>
            <a:xfrm>
              <a:off x="1224021" y="1728608"/>
              <a:ext cx="747873" cy="675000"/>
              <a:chOff x="1155196" y="2574182"/>
              <a:chExt cx="747873" cy="67500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82BF597-A10F-4E3D-8716-63A58682085E}"/>
                  </a:ext>
                </a:extLst>
              </p:cNvPr>
              <p:cNvSpPr/>
              <p:nvPr/>
            </p:nvSpPr>
            <p:spPr>
              <a:xfrm flipH="1">
                <a:off x="1560196" y="257418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P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A005A93-DD33-4329-92E3-6C599C9DF14C}"/>
                  </a:ext>
                </a:extLst>
              </p:cNvPr>
              <p:cNvSpPr/>
              <p:nvPr/>
            </p:nvSpPr>
            <p:spPr>
              <a:xfrm flipH="1">
                <a:off x="1290196" y="291168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D1884D6-029E-4851-AB46-F35B5EA6152B}"/>
                  </a:ext>
                </a:extLst>
              </p:cNvPr>
              <p:cNvCxnSpPr>
                <a:cxnSpLocks/>
                <a:stCxn id="6" idx="5"/>
                <a:endCxn id="7" idx="0"/>
              </p:cNvCxnSpPr>
              <p:nvPr/>
            </p:nvCxnSpPr>
            <p:spPr>
              <a:xfrm flipH="1">
                <a:off x="1425196" y="2804641"/>
                <a:ext cx="17454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4D815DC-3E73-45A1-A6CB-A8D5446F2A70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790655" y="2804641"/>
                <a:ext cx="112414" cy="107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E981115-0F6E-4835-91ED-B0D1EC153AD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 flipH="1">
                <a:off x="1155196" y="3142141"/>
                <a:ext cx="17454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6524009E-0C71-48C6-8EE7-D3C4DEF3A6BF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520655" y="3142141"/>
                <a:ext cx="7448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E173F9-1F18-46C1-B2C2-ADB61786B6E6}"/>
                </a:ext>
              </a:extLst>
            </p:cNvPr>
            <p:cNvSpPr/>
            <p:nvPr/>
          </p:nvSpPr>
          <p:spPr>
            <a:xfrm>
              <a:off x="1690406" y="2034276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B335E48-BA88-4101-8915-4BB13E90FFA1}"/>
              </a:ext>
            </a:extLst>
          </p:cNvPr>
          <p:cNvSpPr txBox="1"/>
          <p:nvPr/>
        </p:nvSpPr>
        <p:spPr>
          <a:xfrm>
            <a:off x="3469878" y="1217080"/>
            <a:ext cx="82251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if(!par-&gt;right)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if (bro-&gt;color == BLACK){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bool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(bro-&gt;left &amp;&amp; bro-&gt;left-&gt;color == RED);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bool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(bro-&gt;right &amp;&amp; bro-&gt;right-&gt;color == RED);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Rb0://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被删除的节点是右儿子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兄弟是黑的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if (!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bro-&gt;color = RED;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if (par-&gt;color == RED){par-&gt;color = BLACK; 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else if(this-&gt;head != par) par = par-&gt;parent; continue;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else 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Rb1l://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被删除的节点是右儿子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兄弟是黑的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else if 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bro-&gt;color = par-&gt;color; bro-&gt;left-&gt;color = BLACK; 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par-&gt;color = BLACK; this-&gt;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(par, bro); 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Rb1r://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被删除的节点是右儿子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兄弟是黑的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Rb2://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被删除的节点是右儿子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兄弟是黑的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 这两情况处理方法一样的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else{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bro-&gt;right-&gt;color = par-&gt;color; par-&gt;color = BLACK;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this-&gt;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(par, bro); break;} 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A3998D5-DBD0-46AF-A51C-2DE0415F13CB}"/>
              </a:ext>
            </a:extLst>
          </p:cNvPr>
          <p:cNvGrpSpPr/>
          <p:nvPr/>
        </p:nvGrpSpPr>
        <p:grpSpPr>
          <a:xfrm>
            <a:off x="2258790" y="2481272"/>
            <a:ext cx="1029361" cy="675000"/>
            <a:chOff x="1224021" y="1728608"/>
            <a:chExt cx="1029361" cy="675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841EC00-4124-442E-8600-925348F5849B}"/>
                </a:ext>
              </a:extLst>
            </p:cNvPr>
            <p:cNvGrpSpPr/>
            <p:nvPr/>
          </p:nvGrpSpPr>
          <p:grpSpPr>
            <a:xfrm>
              <a:off x="1224021" y="1728608"/>
              <a:ext cx="747873" cy="675000"/>
              <a:chOff x="1155196" y="2574182"/>
              <a:chExt cx="747873" cy="6750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4CE8B0B-A8EC-408B-951E-F34B3B2F5F60}"/>
                  </a:ext>
                </a:extLst>
              </p:cNvPr>
              <p:cNvSpPr/>
              <p:nvPr/>
            </p:nvSpPr>
            <p:spPr>
              <a:xfrm flipH="1">
                <a:off x="1560196" y="257418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P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682CFD8-E0B1-40B6-9876-1E4F6C08388E}"/>
                  </a:ext>
                </a:extLst>
              </p:cNvPr>
              <p:cNvSpPr/>
              <p:nvPr/>
            </p:nvSpPr>
            <p:spPr>
              <a:xfrm flipH="1">
                <a:off x="1290196" y="291168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3669508-06FD-4CE1-9971-7C35874201DE}"/>
                  </a:ext>
                </a:extLst>
              </p:cNvPr>
              <p:cNvCxnSpPr>
                <a:cxnSpLocks/>
                <a:stCxn id="25" idx="5"/>
                <a:endCxn id="26" idx="0"/>
              </p:cNvCxnSpPr>
              <p:nvPr/>
            </p:nvCxnSpPr>
            <p:spPr>
              <a:xfrm flipH="1">
                <a:off x="1425196" y="2804641"/>
                <a:ext cx="174541" cy="107041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EF1EE675-7F7B-4C99-9FB5-41499B33EE19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790655" y="2804641"/>
                <a:ext cx="112414" cy="107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279E2BB-E5E8-4F80-BAB1-7FB20926C40E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1155196" y="3142141"/>
                <a:ext cx="17454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BE2B049-7D48-445F-AA0D-B8A5B9D6240D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1520655" y="3142141"/>
                <a:ext cx="7448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8ED7E32-D32E-4364-857F-5E0119CCF3AB}"/>
                </a:ext>
              </a:extLst>
            </p:cNvPr>
            <p:cNvSpPr/>
            <p:nvPr/>
          </p:nvSpPr>
          <p:spPr>
            <a:xfrm>
              <a:off x="1690406" y="2034276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箭头: 右 30">
            <a:extLst>
              <a:ext uri="{FF2B5EF4-FFF2-40B4-BE49-F238E27FC236}">
                <a16:creationId xmlns:a16="http://schemas.microsoft.com/office/drawing/2014/main" id="{8B7397C9-4A9C-4F9B-A40F-15C17DFCA39C}"/>
              </a:ext>
            </a:extLst>
          </p:cNvPr>
          <p:cNvSpPr/>
          <p:nvPr/>
        </p:nvSpPr>
        <p:spPr>
          <a:xfrm>
            <a:off x="1585931" y="2751272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07264E00-FE02-4B21-BCC9-C2A899CAC3B1}"/>
              </a:ext>
            </a:extLst>
          </p:cNvPr>
          <p:cNvSpPr/>
          <p:nvPr/>
        </p:nvSpPr>
        <p:spPr>
          <a:xfrm>
            <a:off x="1585931" y="3828078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F5B55C54-5B43-4556-BCE9-69360C78F7A8}"/>
              </a:ext>
            </a:extLst>
          </p:cNvPr>
          <p:cNvGrpSpPr/>
          <p:nvPr/>
        </p:nvGrpSpPr>
        <p:grpSpPr>
          <a:xfrm>
            <a:off x="556570" y="3558078"/>
            <a:ext cx="1029361" cy="998520"/>
            <a:chOff x="521055" y="2788495"/>
            <a:chExt cx="1029361" cy="99852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E112896-9A21-411D-8492-600D0BA79D00}"/>
                </a:ext>
              </a:extLst>
            </p:cNvPr>
            <p:cNvGrpSpPr/>
            <p:nvPr/>
          </p:nvGrpSpPr>
          <p:grpSpPr>
            <a:xfrm>
              <a:off x="521055" y="2788495"/>
              <a:ext cx="1029361" cy="675000"/>
              <a:chOff x="1224021" y="1728608"/>
              <a:chExt cx="1029361" cy="67500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10787C35-0150-4801-8E9B-88A0772EC993}"/>
                  </a:ext>
                </a:extLst>
              </p:cNvPr>
              <p:cNvGrpSpPr/>
              <p:nvPr/>
            </p:nvGrpSpPr>
            <p:grpSpPr>
              <a:xfrm>
                <a:off x="1224021" y="1728608"/>
                <a:ext cx="747873" cy="675000"/>
                <a:chOff x="1155196" y="2574182"/>
                <a:chExt cx="747873" cy="675000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3A6EA4E1-0F0A-4530-8F23-E0A6F7144150}"/>
                    </a:ext>
                  </a:extLst>
                </p:cNvPr>
                <p:cNvSpPr/>
                <p:nvPr/>
              </p:nvSpPr>
              <p:spPr>
                <a:xfrm flipH="1">
                  <a:off x="1560196" y="2574182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P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35C0010F-D90C-4255-B387-6A832885DF91}"/>
                    </a:ext>
                  </a:extLst>
                </p:cNvPr>
                <p:cNvSpPr/>
                <p:nvPr/>
              </p:nvSpPr>
              <p:spPr>
                <a:xfrm flipH="1">
                  <a:off x="1290196" y="2911682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B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6A460FCD-9786-4D71-8789-E1575D69379F}"/>
                    </a:ext>
                  </a:extLst>
                </p:cNvPr>
                <p:cNvCxnSpPr>
                  <a:cxnSpLocks/>
                  <a:stCxn id="35" idx="5"/>
                  <a:endCxn id="36" idx="0"/>
                </p:cNvCxnSpPr>
                <p:nvPr/>
              </p:nvCxnSpPr>
              <p:spPr>
                <a:xfrm flipH="1">
                  <a:off x="1425196" y="2804641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C5FC0C59-F838-4314-AC23-D6CD206080E9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>
                  <a:off x="1790655" y="2804641"/>
                  <a:ext cx="112414" cy="107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DF283F0E-500D-4BA6-92A0-09A0EA1863E4}"/>
                    </a:ext>
                  </a:extLst>
                </p:cNvPr>
                <p:cNvCxnSpPr>
                  <a:cxnSpLocks/>
                  <a:stCxn id="36" idx="5"/>
                </p:cNvCxnSpPr>
                <p:nvPr/>
              </p:nvCxnSpPr>
              <p:spPr>
                <a:xfrm flipH="1">
                  <a:off x="1155196" y="3142141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19ACC0B8-56BB-4C3C-8888-ACDD9D68E4C2}"/>
                    </a:ext>
                  </a:extLst>
                </p:cNvPr>
                <p:cNvCxnSpPr>
                  <a:cxnSpLocks/>
                  <a:stCxn id="36" idx="3"/>
                </p:cNvCxnSpPr>
                <p:nvPr/>
              </p:nvCxnSpPr>
              <p:spPr>
                <a:xfrm>
                  <a:off x="1520655" y="3142141"/>
                  <a:ext cx="74481" cy="1070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CD4CBE5-69F0-4A59-A515-5E30B803A725}"/>
                  </a:ext>
                </a:extLst>
              </p:cNvPr>
              <p:cNvSpPr/>
              <p:nvPr/>
            </p:nvSpPr>
            <p:spPr>
              <a:xfrm>
                <a:off x="1690406" y="2034276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0263408-5BE6-4303-9F54-B20F0E107A47}"/>
                </a:ext>
              </a:extLst>
            </p:cNvPr>
            <p:cNvSpPr/>
            <p:nvPr/>
          </p:nvSpPr>
          <p:spPr>
            <a:xfrm>
              <a:off x="637192" y="3417683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40C87962-D8B9-427C-BD9F-601F55FC0885}"/>
              </a:ext>
            </a:extLst>
          </p:cNvPr>
          <p:cNvGrpSpPr/>
          <p:nvPr/>
        </p:nvGrpSpPr>
        <p:grpSpPr>
          <a:xfrm>
            <a:off x="2387480" y="3563606"/>
            <a:ext cx="1176611" cy="993313"/>
            <a:chOff x="2351965" y="2794023"/>
            <a:chExt cx="1176611" cy="99331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0C09CB3-0B16-4793-877D-E3272C8558AA}"/>
                </a:ext>
              </a:extLst>
            </p:cNvPr>
            <p:cNvGrpSpPr/>
            <p:nvPr/>
          </p:nvGrpSpPr>
          <p:grpSpPr>
            <a:xfrm>
              <a:off x="2397816" y="2794023"/>
              <a:ext cx="1130760" cy="993313"/>
              <a:chOff x="1398562" y="1734136"/>
              <a:chExt cx="1130760" cy="99331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5400CF0-1639-46ED-B649-2B0880E51653}"/>
                  </a:ext>
                </a:extLst>
              </p:cNvPr>
              <p:cNvGrpSpPr/>
              <p:nvPr/>
            </p:nvGrpSpPr>
            <p:grpSpPr>
              <a:xfrm>
                <a:off x="1398562" y="1734136"/>
                <a:ext cx="793851" cy="718903"/>
                <a:chOff x="1329737" y="2579710"/>
                <a:chExt cx="793851" cy="718903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038F03E5-4D12-45B2-B4DE-5371098874D0}"/>
                    </a:ext>
                  </a:extLst>
                </p:cNvPr>
                <p:cNvSpPr/>
                <p:nvPr/>
              </p:nvSpPr>
              <p:spPr>
                <a:xfrm flipH="1">
                  <a:off x="1780715" y="2919391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P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160E0265-BD8E-471B-BDF8-F0EEA93A7068}"/>
                    </a:ext>
                  </a:extLst>
                </p:cNvPr>
                <p:cNvSpPr/>
                <p:nvPr/>
              </p:nvSpPr>
              <p:spPr>
                <a:xfrm flipH="1">
                  <a:off x="1464737" y="2579710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B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FB2216C0-944D-496C-AEFB-84D4ABA2D7E2}"/>
                    </a:ext>
                  </a:extLst>
                </p:cNvPr>
                <p:cNvCxnSpPr>
                  <a:cxnSpLocks/>
                  <a:stCxn id="44" idx="0"/>
                  <a:endCxn id="45" idx="3"/>
                </p:cNvCxnSpPr>
                <p:nvPr/>
              </p:nvCxnSpPr>
              <p:spPr>
                <a:xfrm flipH="1" flipV="1">
                  <a:off x="1695196" y="2810169"/>
                  <a:ext cx="220519" cy="1092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BB37606-61D9-44BD-9DA5-EA887B5FB83E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>
                  <a:off x="2011174" y="3149850"/>
                  <a:ext cx="112414" cy="107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EB5A1F77-1005-4D59-BE8E-190CB4A37720}"/>
                    </a:ext>
                  </a:extLst>
                </p:cNvPr>
                <p:cNvCxnSpPr>
                  <a:cxnSpLocks/>
                  <a:stCxn id="45" idx="5"/>
                </p:cNvCxnSpPr>
                <p:nvPr/>
              </p:nvCxnSpPr>
              <p:spPr>
                <a:xfrm flipH="1">
                  <a:off x="1329737" y="2810169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40E4B703-7E53-4601-BE46-621EE164623F}"/>
                    </a:ext>
                  </a:extLst>
                </p:cNvPr>
                <p:cNvCxnSpPr>
                  <a:cxnSpLocks/>
                  <a:endCxn id="44" idx="5"/>
                </p:cNvCxnSpPr>
                <p:nvPr/>
              </p:nvCxnSpPr>
              <p:spPr>
                <a:xfrm flipV="1">
                  <a:off x="1695196" y="3149850"/>
                  <a:ext cx="125060" cy="1487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FE509CF-1A31-4805-B305-FE6AD9BC47E1}"/>
                  </a:ext>
                </a:extLst>
              </p:cNvPr>
              <p:cNvSpPr/>
              <p:nvPr/>
            </p:nvSpPr>
            <p:spPr>
              <a:xfrm>
                <a:off x="1966346" y="2358117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87E07D5-E6ED-4CF5-B60F-C49EF6781514}"/>
                </a:ext>
              </a:extLst>
            </p:cNvPr>
            <p:cNvSpPr/>
            <p:nvPr/>
          </p:nvSpPr>
          <p:spPr>
            <a:xfrm>
              <a:off x="2351965" y="3417683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0" name="箭头: 右 79">
            <a:extLst>
              <a:ext uri="{FF2B5EF4-FFF2-40B4-BE49-F238E27FC236}">
                <a16:creationId xmlns:a16="http://schemas.microsoft.com/office/drawing/2014/main" id="{CD0C3005-4E3C-47BA-8AF9-7E0A477F1FD6}"/>
              </a:ext>
            </a:extLst>
          </p:cNvPr>
          <p:cNvSpPr/>
          <p:nvPr/>
        </p:nvSpPr>
        <p:spPr>
          <a:xfrm>
            <a:off x="1552795" y="4889744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D7D5872-85C3-4E34-AB6D-9059EC2FEADC}"/>
              </a:ext>
            </a:extLst>
          </p:cNvPr>
          <p:cNvGrpSpPr/>
          <p:nvPr/>
        </p:nvGrpSpPr>
        <p:grpSpPr>
          <a:xfrm>
            <a:off x="426843" y="4619744"/>
            <a:ext cx="1125952" cy="1367873"/>
            <a:chOff x="391328" y="3850161"/>
            <a:chExt cx="1125952" cy="1367873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F9D57D-2914-44BB-9A51-9E94497169A9}"/>
                </a:ext>
              </a:extLst>
            </p:cNvPr>
            <p:cNvGrpSpPr/>
            <p:nvPr/>
          </p:nvGrpSpPr>
          <p:grpSpPr>
            <a:xfrm>
              <a:off x="487919" y="3850161"/>
              <a:ext cx="1029361" cy="682709"/>
              <a:chOff x="1224021" y="1728608"/>
              <a:chExt cx="1029361" cy="682709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4EA32F66-B725-479D-B966-71D43D40259C}"/>
                  </a:ext>
                </a:extLst>
              </p:cNvPr>
              <p:cNvGrpSpPr/>
              <p:nvPr/>
            </p:nvGrpSpPr>
            <p:grpSpPr>
              <a:xfrm>
                <a:off x="1224021" y="1728608"/>
                <a:ext cx="747873" cy="682709"/>
                <a:chOff x="1155196" y="2574182"/>
                <a:chExt cx="747873" cy="682709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A25CAC3B-2D80-4A37-B81A-51B2C96F9CE4}"/>
                    </a:ext>
                  </a:extLst>
                </p:cNvPr>
                <p:cNvSpPr/>
                <p:nvPr/>
              </p:nvSpPr>
              <p:spPr>
                <a:xfrm flipH="1">
                  <a:off x="1560196" y="2574182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P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1C690FAE-0B4C-4F1D-B22F-A140AE482597}"/>
                    </a:ext>
                  </a:extLst>
                </p:cNvPr>
                <p:cNvSpPr/>
                <p:nvPr/>
              </p:nvSpPr>
              <p:spPr>
                <a:xfrm flipH="1">
                  <a:off x="1290196" y="2911682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B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CE6D06DC-6AB1-4ED5-89FD-58CBF808FE3C}"/>
                    </a:ext>
                  </a:extLst>
                </p:cNvPr>
                <p:cNvCxnSpPr>
                  <a:cxnSpLocks/>
                  <a:stCxn id="65" idx="5"/>
                  <a:endCxn id="66" idx="0"/>
                </p:cNvCxnSpPr>
                <p:nvPr/>
              </p:nvCxnSpPr>
              <p:spPr>
                <a:xfrm flipH="1">
                  <a:off x="1425196" y="2804641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3BE9743-C5D8-479D-B8AE-3537F7BF32C2}"/>
                    </a:ext>
                  </a:extLst>
                </p:cNvPr>
                <p:cNvCxnSpPr>
                  <a:cxnSpLocks/>
                  <a:stCxn id="65" idx="3"/>
                </p:cNvCxnSpPr>
                <p:nvPr/>
              </p:nvCxnSpPr>
              <p:spPr>
                <a:xfrm>
                  <a:off x="1790655" y="2804641"/>
                  <a:ext cx="112414" cy="107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06759FF9-C657-449D-B30E-61E0EC54E1E8}"/>
                    </a:ext>
                  </a:extLst>
                </p:cNvPr>
                <p:cNvCxnSpPr>
                  <a:cxnSpLocks/>
                  <a:stCxn id="66" idx="5"/>
                </p:cNvCxnSpPr>
                <p:nvPr/>
              </p:nvCxnSpPr>
              <p:spPr>
                <a:xfrm flipH="1">
                  <a:off x="1155196" y="3142141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FBCC61A3-13D1-4122-A7B9-252A17884531}"/>
                    </a:ext>
                  </a:extLst>
                </p:cNvPr>
                <p:cNvCxnSpPr>
                  <a:cxnSpLocks/>
                  <a:stCxn id="66" idx="3"/>
                  <a:endCxn id="83" idx="0"/>
                </p:cNvCxnSpPr>
                <p:nvPr/>
              </p:nvCxnSpPr>
              <p:spPr>
                <a:xfrm>
                  <a:off x="1520655" y="3142141"/>
                  <a:ext cx="62697" cy="11475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1EBD22-41C8-4881-97AD-1C58075E7A02}"/>
                  </a:ext>
                </a:extLst>
              </p:cNvPr>
              <p:cNvSpPr/>
              <p:nvPr/>
            </p:nvSpPr>
            <p:spPr>
              <a:xfrm>
                <a:off x="1690406" y="2034276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460C881-A6E0-48B8-BAC5-7A960BA2C574}"/>
                </a:ext>
              </a:extLst>
            </p:cNvPr>
            <p:cNvSpPr/>
            <p:nvPr/>
          </p:nvSpPr>
          <p:spPr>
            <a:xfrm flipH="1">
              <a:off x="781075" y="4532870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C52D756-375B-4207-A4C5-E5768B59C753}"/>
                </a:ext>
              </a:extLst>
            </p:cNvPr>
            <p:cNvSpPr/>
            <p:nvPr/>
          </p:nvSpPr>
          <p:spPr>
            <a:xfrm>
              <a:off x="391328" y="4848702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EDBDF9A-26D1-4FC1-915D-D4A836CB3C45}"/>
                </a:ext>
              </a:extLst>
            </p:cNvPr>
            <p:cNvSpPr/>
            <p:nvPr/>
          </p:nvSpPr>
          <p:spPr>
            <a:xfrm>
              <a:off x="758226" y="4841018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23B2A85-AC79-4E59-A30A-1F399366E615}"/>
                </a:ext>
              </a:extLst>
            </p:cNvPr>
            <p:cNvCxnSpPr>
              <a:cxnSpLocks/>
              <a:stCxn id="83" idx="5"/>
            </p:cNvCxnSpPr>
            <p:nvPr/>
          </p:nvCxnSpPr>
          <p:spPr>
            <a:xfrm flipH="1">
              <a:off x="740957" y="4763329"/>
              <a:ext cx="79659" cy="174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D21DE14-A192-4FD5-A3C4-98C60D42CD88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1011534" y="4763329"/>
              <a:ext cx="39541" cy="182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FC9EDD8-09CA-4226-B28C-BBAE55586209}"/>
              </a:ext>
            </a:extLst>
          </p:cNvPr>
          <p:cNvGrpSpPr/>
          <p:nvPr/>
        </p:nvGrpSpPr>
        <p:grpSpPr>
          <a:xfrm>
            <a:off x="2071287" y="4625272"/>
            <a:ext cx="1459668" cy="1024005"/>
            <a:chOff x="2035772" y="3855689"/>
            <a:chExt cx="1459668" cy="1024005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DB0ABCA-2C23-4D0D-A5C9-635851BABB9D}"/>
                </a:ext>
              </a:extLst>
            </p:cNvPr>
            <p:cNvGrpSpPr/>
            <p:nvPr/>
          </p:nvGrpSpPr>
          <p:grpSpPr>
            <a:xfrm>
              <a:off x="2278915" y="3855689"/>
              <a:ext cx="1216525" cy="993313"/>
              <a:chOff x="1312797" y="1734136"/>
              <a:chExt cx="1216525" cy="99331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1CF073C2-3A39-4244-B0BB-1DAD8B2F556C}"/>
                  </a:ext>
                </a:extLst>
              </p:cNvPr>
              <p:cNvGrpSpPr/>
              <p:nvPr/>
            </p:nvGrpSpPr>
            <p:grpSpPr>
              <a:xfrm>
                <a:off x="1312797" y="1734136"/>
                <a:ext cx="879616" cy="688231"/>
                <a:chOff x="1243972" y="2579710"/>
                <a:chExt cx="879616" cy="688231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60AB070-7928-4805-A9AC-E839D177EBD7}"/>
                    </a:ext>
                  </a:extLst>
                </p:cNvPr>
                <p:cNvSpPr/>
                <p:nvPr/>
              </p:nvSpPr>
              <p:spPr>
                <a:xfrm flipH="1">
                  <a:off x="1780715" y="2919391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P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C71904CD-20A6-4208-8062-30D8F99381D4}"/>
                    </a:ext>
                  </a:extLst>
                </p:cNvPr>
                <p:cNvSpPr/>
                <p:nvPr/>
              </p:nvSpPr>
              <p:spPr>
                <a:xfrm flipH="1">
                  <a:off x="1464737" y="2579710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r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817328F9-BB24-44D4-B256-BF1BE37F1B15}"/>
                    </a:ext>
                  </a:extLst>
                </p:cNvPr>
                <p:cNvCxnSpPr>
                  <a:cxnSpLocks/>
                  <a:stCxn id="74" idx="0"/>
                  <a:endCxn id="75" idx="3"/>
                </p:cNvCxnSpPr>
                <p:nvPr/>
              </p:nvCxnSpPr>
              <p:spPr>
                <a:xfrm flipH="1" flipV="1">
                  <a:off x="1695196" y="2810169"/>
                  <a:ext cx="220519" cy="1092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BA835476-5B13-4034-8204-D8D55F283E75}"/>
                    </a:ext>
                  </a:extLst>
                </p:cNvPr>
                <p:cNvCxnSpPr>
                  <a:cxnSpLocks/>
                  <a:stCxn id="74" idx="3"/>
                </p:cNvCxnSpPr>
                <p:nvPr/>
              </p:nvCxnSpPr>
              <p:spPr>
                <a:xfrm>
                  <a:off x="2011174" y="3149850"/>
                  <a:ext cx="112414" cy="107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DA31784A-DBCC-493F-916B-E69B7713512B}"/>
                    </a:ext>
                  </a:extLst>
                </p:cNvPr>
                <p:cNvCxnSpPr>
                  <a:cxnSpLocks/>
                  <a:stCxn id="75" idx="5"/>
                  <a:endCxn id="94" idx="0"/>
                </p:cNvCxnSpPr>
                <p:nvPr/>
              </p:nvCxnSpPr>
              <p:spPr>
                <a:xfrm flipH="1">
                  <a:off x="1243972" y="2810169"/>
                  <a:ext cx="260306" cy="11621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A61FA787-D462-4107-8C09-B86DDD4BD256}"/>
                    </a:ext>
                  </a:extLst>
                </p:cNvPr>
                <p:cNvCxnSpPr>
                  <a:cxnSpLocks/>
                  <a:endCxn id="74" idx="5"/>
                </p:cNvCxnSpPr>
                <p:nvPr/>
              </p:nvCxnSpPr>
              <p:spPr>
                <a:xfrm flipV="1">
                  <a:off x="1756681" y="3149850"/>
                  <a:ext cx="63575" cy="11809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E074A79-6676-44F0-B259-BDF02ECC4312}"/>
                  </a:ext>
                </a:extLst>
              </p:cNvPr>
              <p:cNvSpPr/>
              <p:nvPr/>
            </p:nvSpPr>
            <p:spPr>
              <a:xfrm>
                <a:off x="1966346" y="2358117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497EB0E-E6AC-4956-9C77-BC2FC96E7052}"/>
                </a:ext>
              </a:extLst>
            </p:cNvPr>
            <p:cNvSpPr/>
            <p:nvPr/>
          </p:nvSpPr>
          <p:spPr>
            <a:xfrm>
              <a:off x="2465829" y="4508687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07CC28C-F9EA-442E-9F38-9000D6191D76}"/>
                </a:ext>
              </a:extLst>
            </p:cNvPr>
            <p:cNvSpPr/>
            <p:nvPr/>
          </p:nvSpPr>
          <p:spPr>
            <a:xfrm flipH="1">
              <a:off x="2143915" y="4202360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031B884-9C96-4783-8526-D30D07C70ED8}"/>
                </a:ext>
              </a:extLst>
            </p:cNvPr>
            <p:cNvSpPr/>
            <p:nvPr/>
          </p:nvSpPr>
          <p:spPr>
            <a:xfrm>
              <a:off x="2143915" y="4510362"/>
              <a:ext cx="56489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351D515D-A6B2-4727-855F-2BE7C932C048}"/>
                </a:ext>
              </a:extLst>
            </p:cNvPr>
            <p:cNvCxnSpPr>
              <a:cxnSpLocks/>
              <a:stCxn id="94" idx="5"/>
            </p:cNvCxnSpPr>
            <p:nvPr/>
          </p:nvCxnSpPr>
          <p:spPr>
            <a:xfrm flipH="1">
              <a:off x="2035772" y="4432819"/>
              <a:ext cx="147684" cy="15575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CB05A11-B74C-4F60-96B5-4B70E2422F0D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2374374" y="4432819"/>
              <a:ext cx="39541" cy="155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59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989E3B70-F9DB-4C58-8BB0-EDF329596BBC}"/>
              </a:ext>
            </a:extLst>
          </p:cNvPr>
          <p:cNvSpPr/>
          <p:nvPr/>
        </p:nvSpPr>
        <p:spPr>
          <a:xfrm>
            <a:off x="1979890" y="1125056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863361-C263-4880-B2E1-0A069B04EBC4}"/>
              </a:ext>
            </a:extLst>
          </p:cNvPr>
          <p:cNvSpPr/>
          <p:nvPr/>
        </p:nvSpPr>
        <p:spPr>
          <a:xfrm>
            <a:off x="3582086" y="179776"/>
            <a:ext cx="868441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else{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Node* </a:t>
            </a:r>
            <a:r>
              <a:rPr lang="en-US" altLang="zh-CN" sz="16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bro-&gt;right;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bool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-&gt;left-&gt;color == RED);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bool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-&gt;right-&gt;color == RED);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RrR0://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被删除的节点是右儿子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兄弟是红的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兄弟的右儿子有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if (!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bro-&gt;color = BLACK;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 this-&gt;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(par, bro);break;}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RrR1l://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被删除的节点是右儿子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兄弟是红的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兄弟的右儿子有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else if 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-&gt;left-&gt;color = BLACK; this-&gt;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(par, bro); 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RrR1r://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被删除的节点是右儿子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兄弟是红的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兄弟的右儿子有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Rr2://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被删除的节点是右儿子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兄弟是红的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兄弟的右儿子有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俩情况一样的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else{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Node*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-&gt;color = BLACK;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if (par-&gt;parent &amp;&amp; par-&gt;parent-&gt;left == par){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par-&gt;parent-&gt;left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-&gt;parent = par-&gt;parent;}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else if (par-&gt;parent &amp;&amp; par-&gt;parent-&gt;right == par){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par-&gt;parent-&gt;right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-&gt;parent = par-&gt;parent;}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else{ this-&gt;head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-&gt;parent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par-&gt;left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-&gt;right; if(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-&gt;right)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-&gt;right-&gt;parent = par;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 = par; par-&gt;parent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-&gt;left; if(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-&gt;left)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-&gt;left-&gt;parent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 = bro; bro-&gt;parent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break;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}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000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F07584D-0A85-4003-BDB6-F3F20E265E0E}"/>
              </a:ext>
            </a:extLst>
          </p:cNvPr>
          <p:cNvGrpSpPr/>
          <p:nvPr/>
        </p:nvGrpSpPr>
        <p:grpSpPr>
          <a:xfrm>
            <a:off x="667544" y="855056"/>
            <a:ext cx="1312346" cy="1121966"/>
            <a:chOff x="568142" y="1929600"/>
            <a:chExt cx="1312346" cy="112196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70AB9CC-39D8-4156-BD02-A96502371D1B}"/>
                </a:ext>
              </a:extLst>
            </p:cNvPr>
            <p:cNvGrpSpPr/>
            <p:nvPr/>
          </p:nvGrpSpPr>
          <p:grpSpPr>
            <a:xfrm>
              <a:off x="568142" y="1929600"/>
              <a:ext cx="1312346" cy="1014925"/>
              <a:chOff x="165020" y="5341394"/>
              <a:chExt cx="1312346" cy="101492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F571781-0CE0-4284-A348-B4E9CB043D93}"/>
                  </a:ext>
                </a:extLst>
              </p:cNvPr>
              <p:cNvGrpSpPr/>
              <p:nvPr/>
            </p:nvGrpSpPr>
            <p:grpSpPr>
              <a:xfrm>
                <a:off x="448005" y="5341394"/>
                <a:ext cx="1029361" cy="675000"/>
                <a:chOff x="1224021" y="1728608"/>
                <a:chExt cx="1029361" cy="675000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A80620A5-4F3C-439A-94E6-B9E7ADEADE63}"/>
                    </a:ext>
                  </a:extLst>
                </p:cNvPr>
                <p:cNvGrpSpPr/>
                <p:nvPr/>
              </p:nvGrpSpPr>
              <p:grpSpPr>
                <a:xfrm>
                  <a:off x="1224021" y="1728608"/>
                  <a:ext cx="747873" cy="675000"/>
                  <a:chOff x="1155196" y="2574182"/>
                  <a:chExt cx="747873" cy="675000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A16E65A9-A5C2-4548-A049-209ED1217D2F}"/>
                      </a:ext>
                    </a:extLst>
                  </p:cNvPr>
                  <p:cNvSpPr/>
                  <p:nvPr/>
                </p:nvSpPr>
                <p:spPr>
                  <a:xfrm flipH="1">
                    <a:off x="1560196" y="2574182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P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70ABD4AE-EF4A-4746-BF69-4CC76F2C8EF3}"/>
                      </a:ext>
                    </a:extLst>
                  </p:cNvPr>
                  <p:cNvSpPr/>
                  <p:nvPr/>
                </p:nvSpPr>
                <p:spPr>
                  <a:xfrm flipH="1">
                    <a:off x="1290196" y="2911682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B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A67E63C5-D4E6-464D-87C9-11EB2A0C2818}"/>
                      </a:ext>
                    </a:extLst>
                  </p:cNvPr>
                  <p:cNvCxnSpPr>
                    <a:cxnSpLocks/>
                    <a:stCxn id="12" idx="5"/>
                    <a:endCxn id="13" idx="0"/>
                  </p:cNvCxnSpPr>
                  <p:nvPr/>
                </p:nvCxnSpPr>
                <p:spPr>
                  <a:xfrm flipH="1">
                    <a:off x="1425196" y="2804641"/>
                    <a:ext cx="174541" cy="10704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6DF8E3DA-10CF-4E8F-8C0D-617F117BFCA2}"/>
                      </a:ext>
                    </a:extLst>
                  </p:cNvPr>
                  <p:cNvCxnSpPr>
                    <a:cxnSpLocks/>
                    <a:stCxn id="12" idx="3"/>
                  </p:cNvCxnSpPr>
                  <p:nvPr/>
                </p:nvCxnSpPr>
                <p:spPr>
                  <a:xfrm>
                    <a:off x="1790655" y="2804641"/>
                    <a:ext cx="112414" cy="107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285F2EF5-9246-4FE4-8FE7-4629DB769DCF}"/>
                      </a:ext>
                    </a:extLst>
                  </p:cNvPr>
                  <p:cNvCxnSpPr>
                    <a:cxnSpLocks/>
                    <a:stCxn id="13" idx="5"/>
                  </p:cNvCxnSpPr>
                  <p:nvPr/>
                </p:nvCxnSpPr>
                <p:spPr>
                  <a:xfrm flipH="1">
                    <a:off x="1155196" y="3142141"/>
                    <a:ext cx="174541" cy="10704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CD338F50-D406-4000-AE70-200AB97157F1}"/>
                      </a:ext>
                    </a:extLst>
                  </p:cNvPr>
                  <p:cNvCxnSpPr>
                    <a:cxnSpLocks/>
                    <a:stCxn id="13" idx="3"/>
                    <a:endCxn id="31" idx="0"/>
                  </p:cNvCxnSpPr>
                  <p:nvPr/>
                </p:nvCxnSpPr>
                <p:spPr>
                  <a:xfrm>
                    <a:off x="1520655" y="3142141"/>
                    <a:ext cx="62578" cy="10704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390C4CF-CB61-40E0-BEF3-C2819DAB9335}"/>
                    </a:ext>
                  </a:extLst>
                </p:cNvPr>
                <p:cNvSpPr/>
                <p:nvPr/>
              </p:nvSpPr>
              <p:spPr>
                <a:xfrm>
                  <a:off x="1690406" y="2034276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Y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6423B4-E65E-4147-8370-88D1A58865FF}"/>
                  </a:ext>
                </a:extLst>
              </p:cNvPr>
              <p:cNvSpPr/>
              <p:nvPr/>
            </p:nvSpPr>
            <p:spPr>
              <a:xfrm>
                <a:off x="165020" y="5986987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BL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D05021F-091F-425E-BF46-B2DFC4DA76A8}"/>
                </a:ext>
              </a:extLst>
            </p:cNvPr>
            <p:cNvSpPr/>
            <p:nvPr/>
          </p:nvSpPr>
          <p:spPr>
            <a:xfrm flipH="1">
              <a:off x="1144164" y="2604600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DC53005-0B24-4D53-903E-C8D33D629BB4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 flipH="1">
              <a:off x="1025668" y="2835059"/>
              <a:ext cx="158037" cy="2165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0F74708-660C-435E-957C-B2A44AE6ABE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374623" y="2835059"/>
              <a:ext cx="111963" cy="174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471E32A-336E-4BEB-BCB5-3101A536A94A}"/>
              </a:ext>
            </a:extLst>
          </p:cNvPr>
          <p:cNvGrpSpPr/>
          <p:nvPr/>
        </p:nvGrpSpPr>
        <p:grpSpPr>
          <a:xfrm>
            <a:off x="2471599" y="860584"/>
            <a:ext cx="1486451" cy="1068944"/>
            <a:chOff x="2372197" y="1935128"/>
            <a:chExt cx="1486451" cy="106894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82A6771-16F6-49FB-919A-B87CF1A7D208}"/>
                </a:ext>
              </a:extLst>
            </p:cNvPr>
            <p:cNvGrpSpPr/>
            <p:nvPr/>
          </p:nvGrpSpPr>
          <p:grpSpPr>
            <a:xfrm>
              <a:off x="2372197" y="1935128"/>
              <a:ext cx="1486451" cy="993313"/>
              <a:chOff x="1969075" y="5346922"/>
              <a:chExt cx="1486451" cy="99331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BEBEF61D-1183-457D-861C-26FBC5B8F779}"/>
                  </a:ext>
                </a:extLst>
              </p:cNvPr>
              <p:cNvGrpSpPr/>
              <p:nvPr/>
            </p:nvGrpSpPr>
            <p:grpSpPr>
              <a:xfrm>
                <a:off x="2324766" y="5346922"/>
                <a:ext cx="1130760" cy="993313"/>
                <a:chOff x="1398562" y="1734136"/>
                <a:chExt cx="1130760" cy="993313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A5CD1D09-7B87-4471-8884-96479FB7D446}"/>
                    </a:ext>
                  </a:extLst>
                </p:cNvPr>
                <p:cNvGrpSpPr/>
                <p:nvPr/>
              </p:nvGrpSpPr>
              <p:grpSpPr>
                <a:xfrm>
                  <a:off x="1398562" y="1734136"/>
                  <a:ext cx="793851" cy="677181"/>
                  <a:chOff x="1329737" y="2579710"/>
                  <a:chExt cx="793851" cy="677181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C3D68A44-BFA5-47FC-B5EE-67510305C8AF}"/>
                      </a:ext>
                    </a:extLst>
                  </p:cNvPr>
                  <p:cNvSpPr/>
                  <p:nvPr/>
                </p:nvSpPr>
                <p:spPr>
                  <a:xfrm flipH="1">
                    <a:off x="1780715" y="2919391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P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176120B5-72D0-4939-8666-6D2C3E5C7F05}"/>
                      </a:ext>
                    </a:extLst>
                  </p:cNvPr>
                  <p:cNvSpPr/>
                  <p:nvPr/>
                </p:nvSpPr>
                <p:spPr>
                  <a:xfrm flipH="1">
                    <a:off x="1464737" y="2579710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B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70B0E7A0-FE76-4872-B5FB-CD6B4214ECE0}"/>
                      </a:ext>
                    </a:extLst>
                  </p:cNvPr>
                  <p:cNvCxnSpPr>
                    <a:cxnSpLocks/>
                    <a:stCxn id="25" idx="0"/>
                    <a:endCxn id="26" idx="3"/>
                  </p:cNvCxnSpPr>
                  <p:nvPr/>
                </p:nvCxnSpPr>
                <p:spPr>
                  <a:xfrm flipH="1" flipV="1">
                    <a:off x="1695196" y="2810169"/>
                    <a:ext cx="220519" cy="10922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66110CA4-31E8-4878-8FA1-41D59BFD3256}"/>
                      </a:ext>
                    </a:extLst>
                  </p:cNvPr>
                  <p:cNvCxnSpPr>
                    <a:cxnSpLocks/>
                    <a:stCxn id="25" idx="3"/>
                  </p:cNvCxnSpPr>
                  <p:nvPr/>
                </p:nvCxnSpPr>
                <p:spPr>
                  <a:xfrm>
                    <a:off x="2011174" y="3149850"/>
                    <a:ext cx="112414" cy="107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46F54D06-4BFD-47D4-9667-393FFADAFB77}"/>
                      </a:ext>
                    </a:extLst>
                  </p:cNvPr>
                  <p:cNvCxnSpPr>
                    <a:cxnSpLocks/>
                    <a:stCxn id="26" idx="5"/>
                  </p:cNvCxnSpPr>
                  <p:nvPr/>
                </p:nvCxnSpPr>
                <p:spPr>
                  <a:xfrm flipH="1">
                    <a:off x="1329737" y="2810169"/>
                    <a:ext cx="174541" cy="10704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5C33EF1A-B103-47F5-8890-232D91096B2C}"/>
                      </a:ext>
                    </a:extLst>
                  </p:cNvPr>
                  <p:cNvCxnSpPr>
                    <a:cxnSpLocks/>
                    <a:stCxn id="33" idx="0"/>
                    <a:endCxn id="25" idx="5"/>
                  </p:cNvCxnSpPr>
                  <p:nvPr/>
                </p:nvCxnSpPr>
                <p:spPr>
                  <a:xfrm flipV="1">
                    <a:off x="1717271" y="3149850"/>
                    <a:ext cx="102985" cy="993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1B355422-BE95-4A3B-8B67-E054A5D3F7A0}"/>
                    </a:ext>
                  </a:extLst>
                </p:cNvPr>
                <p:cNvSpPr/>
                <p:nvPr/>
              </p:nvSpPr>
              <p:spPr>
                <a:xfrm>
                  <a:off x="1966346" y="2358117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Y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D8857B9-9276-46AB-972E-E3D3DA256746}"/>
                  </a:ext>
                </a:extLst>
              </p:cNvPr>
              <p:cNvSpPr/>
              <p:nvPr/>
            </p:nvSpPr>
            <p:spPr>
              <a:xfrm>
                <a:off x="1969075" y="5647062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BL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FA278A7-3E31-4F0F-91C2-6A44A44AD455}"/>
                </a:ext>
              </a:extLst>
            </p:cNvPr>
            <p:cNvSpPr/>
            <p:nvPr/>
          </p:nvSpPr>
          <p:spPr>
            <a:xfrm flipH="1">
              <a:off x="2980422" y="2604600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F5490EE-5F5F-4B88-925D-0B0BC37114CB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 flipH="1">
              <a:off x="2915130" y="2835059"/>
              <a:ext cx="104833" cy="1690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E28AC51-C173-457F-B1B1-04AC33807D2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3210881" y="2835059"/>
              <a:ext cx="84790" cy="1690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箭头: 右 78">
            <a:extLst>
              <a:ext uri="{FF2B5EF4-FFF2-40B4-BE49-F238E27FC236}">
                <a16:creationId xmlns:a16="http://schemas.microsoft.com/office/drawing/2014/main" id="{A20EEAC9-BAA3-4702-BF8D-1D301CA1518B}"/>
              </a:ext>
            </a:extLst>
          </p:cNvPr>
          <p:cNvSpPr/>
          <p:nvPr/>
        </p:nvSpPr>
        <p:spPr>
          <a:xfrm>
            <a:off x="2011702" y="2399847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D5F7D8D3-86F9-4BF0-8286-1635681C7661}"/>
              </a:ext>
            </a:extLst>
          </p:cNvPr>
          <p:cNvGrpSpPr/>
          <p:nvPr/>
        </p:nvGrpSpPr>
        <p:grpSpPr>
          <a:xfrm>
            <a:off x="699356" y="2129847"/>
            <a:ext cx="1312346" cy="1446735"/>
            <a:chOff x="620699" y="2867267"/>
            <a:chExt cx="1312346" cy="14467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F0AD291A-3EAF-4CD8-8F83-112B460B322E}"/>
                </a:ext>
              </a:extLst>
            </p:cNvPr>
            <p:cNvGrpSpPr/>
            <p:nvPr/>
          </p:nvGrpSpPr>
          <p:grpSpPr>
            <a:xfrm>
              <a:off x="620699" y="2867267"/>
              <a:ext cx="1312346" cy="1121966"/>
              <a:chOff x="568142" y="1929600"/>
              <a:chExt cx="1312346" cy="1121966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DFE2DFEC-F2BF-4F2D-B9C3-C9602562CD83}"/>
                  </a:ext>
                </a:extLst>
              </p:cNvPr>
              <p:cNvGrpSpPr/>
              <p:nvPr/>
            </p:nvGrpSpPr>
            <p:grpSpPr>
              <a:xfrm>
                <a:off x="568142" y="1929600"/>
                <a:ext cx="1312346" cy="1014925"/>
                <a:chOff x="165020" y="5341394"/>
                <a:chExt cx="1312346" cy="1014925"/>
              </a:xfrm>
            </p:grpSpPr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196CDE69-DFA3-4BDA-82DA-E637A1839D6D}"/>
                    </a:ext>
                  </a:extLst>
                </p:cNvPr>
                <p:cNvGrpSpPr/>
                <p:nvPr/>
              </p:nvGrpSpPr>
              <p:grpSpPr>
                <a:xfrm>
                  <a:off x="448005" y="5341394"/>
                  <a:ext cx="1029361" cy="675000"/>
                  <a:chOff x="1224021" y="1728608"/>
                  <a:chExt cx="1029361" cy="675000"/>
                </a:xfrm>
              </p:grpSpPr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3761BBB0-44BD-4A40-AA99-CF764956A5C1}"/>
                      </a:ext>
                    </a:extLst>
                  </p:cNvPr>
                  <p:cNvGrpSpPr/>
                  <p:nvPr/>
                </p:nvGrpSpPr>
                <p:grpSpPr>
                  <a:xfrm>
                    <a:off x="1224021" y="1728608"/>
                    <a:ext cx="747873" cy="675000"/>
                    <a:chOff x="1155196" y="2574182"/>
                    <a:chExt cx="747873" cy="675000"/>
                  </a:xfrm>
                </p:grpSpPr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6C0EB8AC-4FDE-438E-BEA1-E078113348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560196" y="2574182"/>
                      <a:ext cx="270000" cy="27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51A8C0F3-DF6D-42BB-B2B5-704D82A8CCD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290196" y="2911682"/>
                      <a:ext cx="270000" cy="27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91" name="直接连接符 90">
                      <a:extLst>
                        <a:ext uri="{FF2B5EF4-FFF2-40B4-BE49-F238E27FC236}">
                          <a16:creationId xmlns:a16="http://schemas.microsoft.com/office/drawing/2014/main" id="{A510DFF2-DF7C-49EE-8AD9-FC9183E9281B}"/>
                        </a:ext>
                      </a:extLst>
                    </p:cNvPr>
                    <p:cNvCxnSpPr>
                      <a:cxnSpLocks/>
                      <a:stCxn id="89" idx="5"/>
                      <a:endCxn id="90" idx="0"/>
                    </p:cNvCxnSpPr>
                    <p:nvPr/>
                  </p:nvCxnSpPr>
                  <p:spPr>
                    <a:xfrm flipH="1">
                      <a:off x="1425196" y="2804641"/>
                      <a:ext cx="174541" cy="107041"/>
                    </a:xfrm>
                    <a:prstGeom prst="line">
                      <a:avLst/>
                    </a:prstGeom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直接连接符 91">
                      <a:extLst>
                        <a:ext uri="{FF2B5EF4-FFF2-40B4-BE49-F238E27FC236}">
                          <a16:creationId xmlns:a16="http://schemas.microsoft.com/office/drawing/2014/main" id="{7A77A946-0DFB-47E0-9E05-F7F9C1406154}"/>
                        </a:ext>
                      </a:extLst>
                    </p:cNvPr>
                    <p:cNvCxnSpPr>
                      <a:cxnSpLocks/>
                      <a:stCxn id="89" idx="3"/>
                    </p:cNvCxnSpPr>
                    <p:nvPr/>
                  </p:nvCxnSpPr>
                  <p:spPr>
                    <a:xfrm>
                      <a:off x="1790655" y="2804641"/>
                      <a:ext cx="112414" cy="107041"/>
                    </a:xfrm>
                    <a:prstGeom prst="line">
                      <a:avLst/>
                    </a:prstGeom>
                    <a:ln w="38100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>
                      <a:extLst>
                        <a:ext uri="{FF2B5EF4-FFF2-40B4-BE49-F238E27FC236}">
                          <a16:creationId xmlns:a16="http://schemas.microsoft.com/office/drawing/2014/main" id="{F46EA17C-031D-4DA2-AB7C-D05B2B4D8A09}"/>
                        </a:ext>
                      </a:extLst>
                    </p:cNvPr>
                    <p:cNvCxnSpPr>
                      <a:cxnSpLocks/>
                      <a:stCxn id="90" idx="5"/>
                    </p:cNvCxnSpPr>
                    <p:nvPr/>
                  </p:nvCxnSpPr>
                  <p:spPr>
                    <a:xfrm flipH="1">
                      <a:off x="1155196" y="3142141"/>
                      <a:ext cx="174541" cy="1070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6A23EA40-081D-42BE-A67A-07B0C9EDB81B}"/>
                        </a:ext>
                      </a:extLst>
                    </p:cNvPr>
                    <p:cNvCxnSpPr>
                      <a:cxnSpLocks/>
                      <a:stCxn id="90" idx="3"/>
                      <a:endCxn id="82" idx="0"/>
                    </p:cNvCxnSpPr>
                    <p:nvPr/>
                  </p:nvCxnSpPr>
                  <p:spPr>
                    <a:xfrm>
                      <a:off x="1520655" y="3142141"/>
                      <a:ext cx="62578" cy="1070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A03B9-DAE4-4358-BF14-F83161F7CD9F}"/>
                      </a:ext>
                    </a:extLst>
                  </p:cNvPr>
                  <p:cNvSpPr/>
                  <p:nvPr/>
                </p:nvSpPr>
                <p:spPr>
                  <a:xfrm>
                    <a:off x="1690406" y="2034276"/>
                    <a:ext cx="562976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Y</a:t>
                    </a:r>
                    <a:endParaRPr lang="zh-CN" altLang="en-US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C983888-CA28-47BF-A05B-2C86DADEF40A}"/>
                    </a:ext>
                  </a:extLst>
                </p:cNvPr>
                <p:cNvSpPr/>
                <p:nvPr/>
              </p:nvSpPr>
              <p:spPr>
                <a:xfrm>
                  <a:off x="165020" y="5986987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BL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D642DAA8-F226-428D-8099-4A8D46EB2620}"/>
                  </a:ext>
                </a:extLst>
              </p:cNvPr>
              <p:cNvSpPr/>
              <p:nvPr/>
            </p:nvSpPr>
            <p:spPr>
              <a:xfrm flipH="1">
                <a:off x="1144164" y="260460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97558D16-9036-42DC-837B-016831C81C6F}"/>
                  </a:ext>
                </a:extLst>
              </p:cNvPr>
              <p:cNvCxnSpPr>
                <a:cxnSpLocks/>
                <a:stCxn id="82" idx="5"/>
              </p:cNvCxnSpPr>
              <p:nvPr/>
            </p:nvCxnSpPr>
            <p:spPr>
              <a:xfrm flipH="1">
                <a:off x="1025668" y="2835059"/>
                <a:ext cx="158037" cy="21650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7349BECC-1E04-46CE-9C6B-A4F339112941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>
                <a:off x="1374623" y="2835059"/>
                <a:ext cx="111963" cy="1745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8400D1C-548A-47CC-A547-B8BB9E032955}"/>
                </a:ext>
              </a:extLst>
            </p:cNvPr>
            <p:cNvSpPr/>
            <p:nvPr/>
          </p:nvSpPr>
          <p:spPr>
            <a:xfrm>
              <a:off x="764925" y="3944670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BC6B8AE-A157-4A74-8537-F74A1835829E}"/>
                </a:ext>
              </a:extLst>
            </p:cNvPr>
            <p:cNvSpPr/>
            <p:nvPr/>
          </p:nvSpPr>
          <p:spPr>
            <a:xfrm>
              <a:off x="1236262" y="3944670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463A713F-E35F-4A38-B488-F32C140D3BFF}"/>
              </a:ext>
            </a:extLst>
          </p:cNvPr>
          <p:cNvGrpSpPr/>
          <p:nvPr/>
        </p:nvGrpSpPr>
        <p:grpSpPr>
          <a:xfrm>
            <a:off x="2494770" y="2055213"/>
            <a:ext cx="1609971" cy="1032413"/>
            <a:chOff x="2416113" y="2792633"/>
            <a:chExt cx="1609971" cy="1032413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53E2BEE1-5760-4154-B9C9-B8FE7B3C6BA8}"/>
                </a:ext>
              </a:extLst>
            </p:cNvPr>
            <p:cNvGrpSpPr/>
            <p:nvPr/>
          </p:nvGrpSpPr>
          <p:grpSpPr>
            <a:xfrm>
              <a:off x="2416113" y="2792633"/>
              <a:ext cx="1609971" cy="1032413"/>
              <a:chOff x="568142" y="1929600"/>
              <a:chExt cx="1609971" cy="1032413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6CDB2FF9-0AC7-4537-9682-4E839678FA97}"/>
                  </a:ext>
                </a:extLst>
              </p:cNvPr>
              <p:cNvGrpSpPr/>
              <p:nvPr/>
            </p:nvGrpSpPr>
            <p:grpSpPr>
              <a:xfrm>
                <a:off x="568142" y="1929600"/>
                <a:ext cx="1609971" cy="1032413"/>
                <a:chOff x="165020" y="5341394"/>
                <a:chExt cx="1609971" cy="1032413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8CD893D1-D3D6-4CE1-BA3B-F03DAAD250AA}"/>
                    </a:ext>
                  </a:extLst>
                </p:cNvPr>
                <p:cNvGrpSpPr/>
                <p:nvPr/>
              </p:nvGrpSpPr>
              <p:grpSpPr>
                <a:xfrm>
                  <a:off x="448005" y="5341394"/>
                  <a:ext cx="1326986" cy="1032413"/>
                  <a:chOff x="1224021" y="1728608"/>
                  <a:chExt cx="1326986" cy="1032413"/>
                </a:xfrm>
              </p:grpSpPr>
              <p:grpSp>
                <p:nvGrpSpPr>
                  <p:cNvPr id="117" name="组合 116">
                    <a:extLst>
                      <a:ext uri="{FF2B5EF4-FFF2-40B4-BE49-F238E27FC236}">
                        <a16:creationId xmlns:a16="http://schemas.microsoft.com/office/drawing/2014/main" id="{38337971-BDB8-4682-AAF9-C590D9733AB9}"/>
                      </a:ext>
                    </a:extLst>
                  </p:cNvPr>
                  <p:cNvGrpSpPr/>
                  <p:nvPr/>
                </p:nvGrpSpPr>
                <p:grpSpPr>
                  <a:xfrm>
                    <a:off x="1224021" y="1728608"/>
                    <a:ext cx="779414" cy="701775"/>
                    <a:chOff x="1155196" y="2574182"/>
                    <a:chExt cx="779414" cy="701775"/>
                  </a:xfrm>
                </p:grpSpPr>
                <p:sp>
                  <p:nvSpPr>
                    <p:cNvPr id="119" name="椭圆 118">
                      <a:extLst>
                        <a:ext uri="{FF2B5EF4-FFF2-40B4-BE49-F238E27FC236}">
                          <a16:creationId xmlns:a16="http://schemas.microsoft.com/office/drawing/2014/main" id="{C0448D66-DF51-4798-90AB-F0A55E5A2D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560196" y="2574182"/>
                      <a:ext cx="270000" cy="27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20" name="椭圆 119">
                      <a:extLst>
                        <a:ext uri="{FF2B5EF4-FFF2-40B4-BE49-F238E27FC236}">
                          <a16:creationId xmlns:a16="http://schemas.microsoft.com/office/drawing/2014/main" id="{5B872BAF-D1CB-402E-9109-6420C5ADCB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290196" y="2911682"/>
                      <a:ext cx="270000" cy="27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21" name="直接连接符 120">
                      <a:extLst>
                        <a:ext uri="{FF2B5EF4-FFF2-40B4-BE49-F238E27FC236}">
                          <a16:creationId xmlns:a16="http://schemas.microsoft.com/office/drawing/2014/main" id="{55A2C1E7-E3E2-492E-86AD-55E089E565E7}"/>
                        </a:ext>
                      </a:extLst>
                    </p:cNvPr>
                    <p:cNvCxnSpPr>
                      <a:cxnSpLocks/>
                      <a:stCxn id="119" idx="5"/>
                      <a:endCxn id="120" idx="0"/>
                    </p:cNvCxnSpPr>
                    <p:nvPr/>
                  </p:nvCxnSpPr>
                  <p:spPr>
                    <a:xfrm flipH="1">
                      <a:off x="1425196" y="2804641"/>
                      <a:ext cx="174541" cy="107041"/>
                    </a:xfrm>
                    <a:prstGeom prst="line">
                      <a:avLst/>
                    </a:prstGeom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直接连接符 121">
                      <a:extLst>
                        <a:ext uri="{FF2B5EF4-FFF2-40B4-BE49-F238E27FC236}">
                          <a16:creationId xmlns:a16="http://schemas.microsoft.com/office/drawing/2014/main" id="{0A1EE555-AE65-49D8-8CB2-9A41F0278067}"/>
                        </a:ext>
                      </a:extLst>
                    </p:cNvPr>
                    <p:cNvCxnSpPr>
                      <a:cxnSpLocks/>
                      <a:stCxn id="119" idx="3"/>
                      <a:endCxn id="112" idx="0"/>
                    </p:cNvCxnSpPr>
                    <p:nvPr/>
                  </p:nvCxnSpPr>
                  <p:spPr>
                    <a:xfrm>
                      <a:off x="1790655" y="2804641"/>
                      <a:ext cx="143955" cy="132603"/>
                    </a:xfrm>
                    <a:prstGeom prst="line">
                      <a:avLst/>
                    </a:prstGeom>
                    <a:ln w="38100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接连接符 122">
                      <a:extLst>
                        <a:ext uri="{FF2B5EF4-FFF2-40B4-BE49-F238E27FC236}">
                          <a16:creationId xmlns:a16="http://schemas.microsoft.com/office/drawing/2014/main" id="{21B3ED8E-3DC2-4692-ACDC-011654D5C26B}"/>
                        </a:ext>
                      </a:extLst>
                    </p:cNvPr>
                    <p:cNvCxnSpPr>
                      <a:cxnSpLocks/>
                      <a:stCxn id="120" idx="5"/>
                    </p:cNvCxnSpPr>
                    <p:nvPr/>
                  </p:nvCxnSpPr>
                  <p:spPr>
                    <a:xfrm flipH="1">
                      <a:off x="1155196" y="3142141"/>
                      <a:ext cx="174541" cy="1070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接连接符 123">
                      <a:extLst>
                        <a:ext uri="{FF2B5EF4-FFF2-40B4-BE49-F238E27FC236}">
                          <a16:creationId xmlns:a16="http://schemas.microsoft.com/office/drawing/2014/main" id="{3A93AA55-18A4-4F10-9B0A-7C87C7E24D54}"/>
                        </a:ext>
                      </a:extLst>
                    </p:cNvPr>
                    <p:cNvCxnSpPr>
                      <a:cxnSpLocks/>
                      <a:stCxn id="120" idx="3"/>
                    </p:cNvCxnSpPr>
                    <p:nvPr/>
                  </p:nvCxnSpPr>
                  <p:spPr>
                    <a:xfrm>
                      <a:off x="1520655" y="3142141"/>
                      <a:ext cx="66970" cy="1338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C8E2D241-448E-4D22-988C-6D8015C36C56}"/>
                      </a:ext>
                    </a:extLst>
                  </p:cNvPr>
                  <p:cNvSpPr/>
                  <p:nvPr/>
                </p:nvSpPr>
                <p:spPr>
                  <a:xfrm>
                    <a:off x="1988031" y="2391689"/>
                    <a:ext cx="562976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Y</a:t>
                    </a:r>
                    <a:endParaRPr lang="zh-CN" altLang="en-US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4FA71CCE-4904-4377-9FA7-0E22C6F34842}"/>
                    </a:ext>
                  </a:extLst>
                </p:cNvPr>
                <p:cNvSpPr/>
                <p:nvPr/>
              </p:nvSpPr>
              <p:spPr>
                <a:xfrm>
                  <a:off x="165020" y="5986987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BL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B059AA2C-603E-4C29-851D-3AFF352A26CC}"/>
                  </a:ext>
                </a:extLst>
              </p:cNvPr>
              <p:cNvSpPr/>
              <p:nvPr/>
            </p:nvSpPr>
            <p:spPr>
              <a:xfrm flipH="1">
                <a:off x="1495541" y="229266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P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B38F02EC-19C0-4336-BFB0-9CB0D285831B}"/>
                  </a:ext>
                </a:extLst>
              </p:cNvPr>
              <p:cNvCxnSpPr>
                <a:cxnSpLocks/>
                <a:stCxn id="112" idx="5"/>
              </p:cNvCxnSpPr>
              <p:nvPr/>
            </p:nvCxnSpPr>
            <p:spPr>
              <a:xfrm flipH="1">
                <a:off x="1453296" y="2523121"/>
                <a:ext cx="81786" cy="1267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5F029E3F-208A-4A73-85AA-DF82E341D1F9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726000" y="2523121"/>
                <a:ext cx="111963" cy="1745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FDC008-F694-4C01-8E17-04CA0B8C676D}"/>
                </a:ext>
              </a:extLst>
            </p:cNvPr>
            <p:cNvSpPr/>
            <p:nvPr/>
          </p:nvSpPr>
          <p:spPr>
            <a:xfrm>
              <a:off x="2783986" y="3448538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9524EA1-B3A5-4264-A856-EAAC702FC0CF}"/>
                </a:ext>
              </a:extLst>
            </p:cNvPr>
            <p:cNvSpPr/>
            <p:nvPr/>
          </p:nvSpPr>
          <p:spPr>
            <a:xfrm>
              <a:off x="3098042" y="3448538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44BA1FDA-AF81-4E2E-BB19-5DFFBACE8726}"/>
              </a:ext>
            </a:extLst>
          </p:cNvPr>
          <p:cNvSpPr/>
          <p:nvPr/>
        </p:nvSpPr>
        <p:spPr>
          <a:xfrm>
            <a:off x="1980875" y="4489435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A86981B8-0F18-4C8D-AB72-63AFEFAABCEE}"/>
              </a:ext>
            </a:extLst>
          </p:cNvPr>
          <p:cNvGrpSpPr/>
          <p:nvPr/>
        </p:nvGrpSpPr>
        <p:grpSpPr>
          <a:xfrm>
            <a:off x="643099" y="4211356"/>
            <a:ext cx="1369457" cy="1829869"/>
            <a:chOff x="508736" y="4298687"/>
            <a:chExt cx="1369457" cy="1829869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45DAA78A-2027-441C-BE42-E5338414E903}"/>
                </a:ext>
              </a:extLst>
            </p:cNvPr>
            <p:cNvGrpSpPr/>
            <p:nvPr/>
          </p:nvGrpSpPr>
          <p:grpSpPr>
            <a:xfrm>
              <a:off x="508736" y="4298687"/>
              <a:ext cx="1312346" cy="1446735"/>
              <a:chOff x="620699" y="2867267"/>
              <a:chExt cx="1312346" cy="1446735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56A826FE-BE7C-4FA6-9DB6-9B43D67E9649}"/>
                  </a:ext>
                </a:extLst>
              </p:cNvPr>
              <p:cNvGrpSpPr/>
              <p:nvPr/>
            </p:nvGrpSpPr>
            <p:grpSpPr>
              <a:xfrm>
                <a:off x="620699" y="2867267"/>
                <a:ext cx="1312346" cy="1121966"/>
                <a:chOff x="568142" y="1929600"/>
                <a:chExt cx="1312346" cy="1121966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66EA1B76-C681-45F3-993F-6EC5FA8EEE31}"/>
                    </a:ext>
                  </a:extLst>
                </p:cNvPr>
                <p:cNvGrpSpPr/>
                <p:nvPr/>
              </p:nvGrpSpPr>
              <p:grpSpPr>
                <a:xfrm>
                  <a:off x="568142" y="1929600"/>
                  <a:ext cx="1312346" cy="1014925"/>
                  <a:chOff x="165020" y="5341394"/>
                  <a:chExt cx="1312346" cy="1014925"/>
                </a:xfrm>
              </p:grpSpPr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80C28EAB-3EFB-425D-B5C3-F3A1B7BA853A}"/>
                      </a:ext>
                    </a:extLst>
                  </p:cNvPr>
                  <p:cNvGrpSpPr/>
                  <p:nvPr/>
                </p:nvGrpSpPr>
                <p:grpSpPr>
                  <a:xfrm>
                    <a:off x="448005" y="5341394"/>
                    <a:ext cx="1029361" cy="675000"/>
                    <a:chOff x="1224021" y="1728608"/>
                    <a:chExt cx="1029361" cy="675000"/>
                  </a:xfrm>
                </p:grpSpPr>
                <p:grpSp>
                  <p:nvGrpSpPr>
                    <p:cNvPr id="147" name="组合 146">
                      <a:extLst>
                        <a:ext uri="{FF2B5EF4-FFF2-40B4-BE49-F238E27FC236}">
                          <a16:creationId xmlns:a16="http://schemas.microsoft.com/office/drawing/2014/main" id="{9E2CE601-BBF3-4A5F-A808-57E873D91B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4021" y="1728608"/>
                      <a:ext cx="747873" cy="675000"/>
                      <a:chOff x="1155196" y="2574182"/>
                      <a:chExt cx="747873" cy="675000"/>
                    </a:xfrm>
                  </p:grpSpPr>
                  <p:sp>
                    <p:nvSpPr>
                      <p:cNvPr id="149" name="椭圆 148">
                        <a:extLst>
                          <a:ext uri="{FF2B5EF4-FFF2-40B4-BE49-F238E27FC236}">
                            <a16:creationId xmlns:a16="http://schemas.microsoft.com/office/drawing/2014/main" id="{DF7B113B-CC2B-4A8B-8BC2-A6FF11CDB8E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560196" y="2574182"/>
                        <a:ext cx="270000" cy="270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P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50" name="椭圆 149">
                        <a:extLst>
                          <a:ext uri="{FF2B5EF4-FFF2-40B4-BE49-F238E27FC236}">
                            <a16:creationId xmlns:a16="http://schemas.microsoft.com/office/drawing/2014/main" id="{B162AD6C-9997-4BEC-8C9C-7CEE5B66173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290196" y="2911682"/>
                        <a:ext cx="270000" cy="270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cxnSp>
                    <p:nvCxnSpPr>
                      <p:cNvPr id="151" name="直接连接符 150">
                        <a:extLst>
                          <a:ext uri="{FF2B5EF4-FFF2-40B4-BE49-F238E27FC236}">
                            <a16:creationId xmlns:a16="http://schemas.microsoft.com/office/drawing/2014/main" id="{434258D7-49F8-4A96-8531-DF0352F8F6AD}"/>
                          </a:ext>
                        </a:extLst>
                      </p:cNvPr>
                      <p:cNvCxnSpPr>
                        <a:cxnSpLocks/>
                        <a:stCxn id="149" idx="5"/>
                        <a:endCxn id="150" idx="0"/>
                      </p:cNvCxnSpPr>
                      <p:nvPr/>
                    </p:nvCxnSpPr>
                    <p:spPr>
                      <a:xfrm flipH="1">
                        <a:off x="1425196" y="2804641"/>
                        <a:ext cx="174541" cy="107041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直接连接符 151">
                        <a:extLst>
                          <a:ext uri="{FF2B5EF4-FFF2-40B4-BE49-F238E27FC236}">
                            <a16:creationId xmlns:a16="http://schemas.microsoft.com/office/drawing/2014/main" id="{A8AA933E-62A7-4FA5-8914-16D587711F03}"/>
                          </a:ext>
                        </a:extLst>
                      </p:cNvPr>
                      <p:cNvCxnSpPr>
                        <a:cxnSpLocks/>
                        <a:stCxn id="149" idx="3"/>
                      </p:cNvCxnSpPr>
                      <p:nvPr/>
                    </p:nvCxnSpPr>
                    <p:spPr>
                      <a:xfrm>
                        <a:off x="1790655" y="2804641"/>
                        <a:ext cx="112414" cy="107041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直接连接符 152">
                        <a:extLst>
                          <a:ext uri="{FF2B5EF4-FFF2-40B4-BE49-F238E27FC236}">
                            <a16:creationId xmlns:a16="http://schemas.microsoft.com/office/drawing/2014/main" id="{3063454A-0E76-4DC7-AE5F-A28D9104D8B8}"/>
                          </a:ext>
                        </a:extLst>
                      </p:cNvPr>
                      <p:cNvCxnSpPr>
                        <a:cxnSpLocks/>
                        <a:stCxn id="150" idx="5"/>
                      </p:cNvCxnSpPr>
                      <p:nvPr/>
                    </p:nvCxnSpPr>
                    <p:spPr>
                      <a:xfrm flipH="1">
                        <a:off x="1155196" y="3142141"/>
                        <a:ext cx="174541" cy="1070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直接连接符 153">
                        <a:extLst>
                          <a:ext uri="{FF2B5EF4-FFF2-40B4-BE49-F238E27FC236}">
                            <a16:creationId xmlns:a16="http://schemas.microsoft.com/office/drawing/2014/main" id="{A406597C-1D6D-40F8-B95A-155A917767FA}"/>
                          </a:ext>
                        </a:extLst>
                      </p:cNvPr>
                      <p:cNvCxnSpPr>
                        <a:cxnSpLocks/>
                        <a:stCxn id="150" idx="3"/>
                        <a:endCxn id="142" idx="0"/>
                      </p:cNvCxnSpPr>
                      <p:nvPr/>
                    </p:nvCxnSpPr>
                    <p:spPr>
                      <a:xfrm>
                        <a:off x="1520655" y="3142141"/>
                        <a:ext cx="62578" cy="1070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8" name="矩形 147">
                      <a:extLst>
                        <a:ext uri="{FF2B5EF4-FFF2-40B4-BE49-F238E27FC236}">
                          <a16:creationId xmlns:a16="http://schemas.microsoft.com/office/drawing/2014/main" id="{9DCD9E47-34FA-499A-B99D-FB7B772EF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0406" y="2034276"/>
                      <a:ext cx="5629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A3AE6EFC-4979-4BDC-8655-DF10CDEDF849}"/>
                      </a:ext>
                    </a:extLst>
                  </p:cNvPr>
                  <p:cNvSpPr/>
                  <p:nvPr/>
                </p:nvSpPr>
                <p:spPr>
                  <a:xfrm>
                    <a:off x="165020" y="5986987"/>
                    <a:ext cx="562976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BL</a:t>
                    </a:r>
                    <a:endParaRPr lang="zh-CN" altLang="en-US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1AA46148-0615-481B-9132-7248348F6467}"/>
                    </a:ext>
                  </a:extLst>
                </p:cNvPr>
                <p:cNvSpPr/>
                <p:nvPr/>
              </p:nvSpPr>
              <p:spPr>
                <a:xfrm flipH="1">
                  <a:off x="1144164" y="2604600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R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9516C7B4-2B23-4238-9E03-22A3450313ED}"/>
                    </a:ext>
                  </a:extLst>
                </p:cNvPr>
                <p:cNvCxnSpPr>
                  <a:cxnSpLocks/>
                  <a:stCxn id="142" idx="5"/>
                </p:cNvCxnSpPr>
                <p:nvPr/>
              </p:nvCxnSpPr>
              <p:spPr>
                <a:xfrm flipH="1">
                  <a:off x="1025668" y="2835059"/>
                  <a:ext cx="158037" cy="216507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CC7E1D52-E3D9-482B-85ED-F222FDBF5A0C}"/>
                    </a:ext>
                  </a:extLst>
                </p:cNvPr>
                <p:cNvCxnSpPr>
                  <a:cxnSpLocks/>
                  <a:stCxn id="142" idx="3"/>
                  <a:endCxn id="173" idx="0"/>
                </p:cNvCxnSpPr>
                <p:nvPr/>
              </p:nvCxnSpPr>
              <p:spPr>
                <a:xfrm>
                  <a:off x="1374623" y="2835059"/>
                  <a:ext cx="145133" cy="17454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5517828-A0E7-442E-9E5C-83B77ADCA877}"/>
                  </a:ext>
                </a:extLst>
              </p:cNvPr>
              <p:cNvSpPr/>
              <p:nvPr/>
            </p:nvSpPr>
            <p:spPr>
              <a:xfrm>
                <a:off x="764925" y="3944670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RL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24C2D596-9F8C-4BCA-A725-1741E4BC485B}"/>
                </a:ext>
              </a:extLst>
            </p:cNvPr>
            <p:cNvSpPr/>
            <p:nvPr/>
          </p:nvSpPr>
          <p:spPr>
            <a:xfrm flipH="1">
              <a:off x="1325350" y="5378687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FFFF249D-02A1-48F4-9D5C-F91B5EDBAB5D}"/>
                </a:ext>
              </a:extLst>
            </p:cNvPr>
            <p:cNvCxnSpPr>
              <a:cxnSpLocks/>
              <a:stCxn id="173" idx="5"/>
            </p:cNvCxnSpPr>
            <p:nvPr/>
          </p:nvCxnSpPr>
          <p:spPr>
            <a:xfrm flipH="1">
              <a:off x="1215938" y="5609146"/>
              <a:ext cx="148953" cy="198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00AC99BC-2C60-42B2-A439-F24D97F45370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>
              <a:off x="1555809" y="5609146"/>
              <a:ext cx="63936" cy="198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69556185-3CFA-4C66-9494-CFDF6D8ACC87}"/>
                </a:ext>
              </a:extLst>
            </p:cNvPr>
            <p:cNvSpPr/>
            <p:nvPr/>
          </p:nvSpPr>
          <p:spPr>
            <a:xfrm>
              <a:off x="918216" y="5759224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68465C0-F1A0-466A-ACE0-29CDA854F76B}"/>
                </a:ext>
              </a:extLst>
            </p:cNvPr>
            <p:cNvSpPr/>
            <p:nvPr/>
          </p:nvSpPr>
          <p:spPr>
            <a:xfrm>
              <a:off x="1315217" y="5744146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A0EEBEF1-6BA1-420B-BC4E-F18661FECB6E}"/>
              </a:ext>
            </a:extLst>
          </p:cNvPr>
          <p:cNvGrpSpPr/>
          <p:nvPr/>
        </p:nvGrpSpPr>
        <p:grpSpPr>
          <a:xfrm>
            <a:off x="2574678" y="4218709"/>
            <a:ext cx="1656008" cy="1446735"/>
            <a:chOff x="2509140" y="3096672"/>
            <a:chExt cx="1656008" cy="1446735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79401866-B2F4-4513-A883-7BA6F4702FC9}"/>
                </a:ext>
              </a:extLst>
            </p:cNvPr>
            <p:cNvGrpSpPr/>
            <p:nvPr/>
          </p:nvGrpSpPr>
          <p:grpSpPr>
            <a:xfrm>
              <a:off x="2509140" y="3096672"/>
              <a:ext cx="1656008" cy="1446735"/>
              <a:chOff x="508736" y="4298687"/>
              <a:chExt cx="1656008" cy="1446735"/>
            </a:xfrm>
          </p:grpSpPr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04840F0F-1E9A-4F57-B8CA-CD84D98FEAF6}"/>
                  </a:ext>
                </a:extLst>
              </p:cNvPr>
              <p:cNvGrpSpPr/>
              <p:nvPr/>
            </p:nvGrpSpPr>
            <p:grpSpPr>
              <a:xfrm>
                <a:off x="508736" y="4298687"/>
                <a:ext cx="1656008" cy="1446735"/>
                <a:chOff x="620699" y="2867267"/>
                <a:chExt cx="1656008" cy="1446735"/>
              </a:xfrm>
            </p:grpSpPr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CB435EDB-B240-49AE-949B-92469EE49672}"/>
                    </a:ext>
                  </a:extLst>
                </p:cNvPr>
                <p:cNvGrpSpPr/>
                <p:nvPr/>
              </p:nvGrpSpPr>
              <p:grpSpPr>
                <a:xfrm>
                  <a:off x="620699" y="2867267"/>
                  <a:ext cx="1656008" cy="1121966"/>
                  <a:chOff x="568142" y="1929600"/>
                  <a:chExt cx="1656008" cy="1121966"/>
                </a:xfrm>
              </p:grpSpPr>
              <p:grpSp>
                <p:nvGrpSpPr>
                  <p:cNvPr id="216" name="组合 215">
                    <a:extLst>
                      <a:ext uri="{FF2B5EF4-FFF2-40B4-BE49-F238E27FC236}">
                        <a16:creationId xmlns:a16="http://schemas.microsoft.com/office/drawing/2014/main" id="{CDB9680F-7726-49AD-AAB6-8C84072A1164}"/>
                      </a:ext>
                    </a:extLst>
                  </p:cNvPr>
                  <p:cNvGrpSpPr/>
                  <p:nvPr/>
                </p:nvGrpSpPr>
                <p:grpSpPr>
                  <a:xfrm>
                    <a:off x="568142" y="1929600"/>
                    <a:ext cx="1656008" cy="1044332"/>
                    <a:chOff x="165020" y="5341394"/>
                    <a:chExt cx="1656008" cy="1044332"/>
                  </a:xfrm>
                </p:grpSpPr>
                <p:grpSp>
                  <p:nvGrpSpPr>
                    <p:cNvPr id="220" name="组合 219">
                      <a:extLst>
                        <a:ext uri="{FF2B5EF4-FFF2-40B4-BE49-F238E27FC236}">
                          <a16:creationId xmlns:a16="http://schemas.microsoft.com/office/drawing/2014/main" id="{C14463F5-A6DE-4455-BCB0-D98EAE4A2B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005" y="5341394"/>
                      <a:ext cx="1373023" cy="1044332"/>
                      <a:chOff x="1224021" y="1728608"/>
                      <a:chExt cx="1373023" cy="1044332"/>
                    </a:xfrm>
                  </p:grpSpPr>
                  <p:grpSp>
                    <p:nvGrpSpPr>
                      <p:cNvPr id="222" name="组合 221">
                        <a:extLst>
                          <a:ext uri="{FF2B5EF4-FFF2-40B4-BE49-F238E27FC236}">
                            <a16:creationId xmlns:a16="http://schemas.microsoft.com/office/drawing/2014/main" id="{BEB40025-FE5D-403C-9FD4-43C636D082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24021" y="1728608"/>
                        <a:ext cx="827634" cy="675000"/>
                        <a:chOff x="1155196" y="2574182"/>
                        <a:chExt cx="827634" cy="675000"/>
                      </a:xfrm>
                    </p:grpSpPr>
                    <p:sp>
                      <p:nvSpPr>
                        <p:cNvPr id="224" name="椭圆 223">
                          <a:extLst>
                            <a:ext uri="{FF2B5EF4-FFF2-40B4-BE49-F238E27FC236}">
                              <a16:creationId xmlns:a16="http://schemas.microsoft.com/office/drawing/2014/main" id="{86F3BD8A-7FEB-4691-9C85-4D7A351A50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1560196" y="2574182"/>
                          <a:ext cx="270000" cy="270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5" name="椭圆 224">
                          <a:extLst>
                            <a:ext uri="{FF2B5EF4-FFF2-40B4-BE49-F238E27FC236}">
                              <a16:creationId xmlns:a16="http://schemas.microsoft.com/office/drawing/2014/main" id="{877AB745-4DEA-42C3-93C4-25ACA6FF4F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1290196" y="2911682"/>
                          <a:ext cx="270000" cy="270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26" name="直接连接符 225">
                          <a:extLst>
                            <a:ext uri="{FF2B5EF4-FFF2-40B4-BE49-F238E27FC236}">
                              <a16:creationId xmlns:a16="http://schemas.microsoft.com/office/drawing/2014/main" id="{469669D1-CCB7-40C4-B352-48A1C01F3E30}"/>
                            </a:ext>
                          </a:extLst>
                        </p:cNvPr>
                        <p:cNvCxnSpPr>
                          <a:cxnSpLocks/>
                          <a:stCxn id="224" idx="5"/>
                          <a:endCxn id="225" idx="0"/>
                        </p:cNvCxnSpPr>
                        <p:nvPr/>
                      </p:nvCxnSpPr>
                      <p:spPr>
                        <a:xfrm flipH="1">
                          <a:off x="1425196" y="2804641"/>
                          <a:ext cx="174541" cy="10704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7" name="直接连接符 226">
                          <a:extLst>
                            <a:ext uri="{FF2B5EF4-FFF2-40B4-BE49-F238E27FC236}">
                              <a16:creationId xmlns:a16="http://schemas.microsoft.com/office/drawing/2014/main" id="{EF1A4B72-CDB5-427B-B593-F019929BAD17}"/>
                            </a:ext>
                          </a:extLst>
                        </p:cNvPr>
                        <p:cNvCxnSpPr>
                          <a:cxnSpLocks/>
                          <a:stCxn id="224" idx="3"/>
                          <a:endCxn id="209" idx="0"/>
                        </p:cNvCxnSpPr>
                        <p:nvPr/>
                      </p:nvCxnSpPr>
                      <p:spPr>
                        <a:xfrm>
                          <a:off x="1790655" y="2804641"/>
                          <a:ext cx="192175" cy="104047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8" name="直接连接符 227">
                          <a:extLst>
                            <a:ext uri="{FF2B5EF4-FFF2-40B4-BE49-F238E27FC236}">
                              <a16:creationId xmlns:a16="http://schemas.microsoft.com/office/drawing/2014/main" id="{9BDE13AA-C718-46EA-AD48-7247A9D66AE3}"/>
                            </a:ext>
                          </a:extLst>
                        </p:cNvPr>
                        <p:cNvCxnSpPr>
                          <a:cxnSpLocks/>
                          <a:stCxn id="225" idx="5"/>
                        </p:cNvCxnSpPr>
                        <p:nvPr/>
                      </p:nvCxnSpPr>
                      <p:spPr>
                        <a:xfrm flipH="1">
                          <a:off x="1155196" y="3142141"/>
                          <a:ext cx="174541" cy="10704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9" name="直接连接符 228">
                          <a:extLst>
                            <a:ext uri="{FF2B5EF4-FFF2-40B4-BE49-F238E27FC236}">
                              <a16:creationId xmlns:a16="http://schemas.microsoft.com/office/drawing/2014/main" id="{399B4216-1400-401A-B9EC-6AB739322ECA}"/>
                            </a:ext>
                          </a:extLst>
                        </p:cNvPr>
                        <p:cNvCxnSpPr>
                          <a:cxnSpLocks/>
                          <a:stCxn id="225" idx="3"/>
                          <a:endCxn id="217" idx="0"/>
                        </p:cNvCxnSpPr>
                        <p:nvPr/>
                      </p:nvCxnSpPr>
                      <p:spPr>
                        <a:xfrm>
                          <a:off x="1520655" y="3142141"/>
                          <a:ext cx="62578" cy="10704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3" name="矩形 222">
                        <a:extLst>
                          <a:ext uri="{FF2B5EF4-FFF2-40B4-BE49-F238E27FC236}">
                            <a16:creationId xmlns:a16="http://schemas.microsoft.com/office/drawing/2014/main" id="{D98056EA-E901-4C6F-B782-CF14B7B69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4068" y="2403608"/>
                        <a:ext cx="56297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Y</a:t>
                        </a:r>
                        <a:endParaRPr lang="zh-CN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3E4CE742-3B79-4DF9-9F36-70171C163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020" y="5986987"/>
                      <a:ext cx="5629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BL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217" name="椭圆 216">
                    <a:extLst>
                      <a:ext uri="{FF2B5EF4-FFF2-40B4-BE49-F238E27FC236}">
                        <a16:creationId xmlns:a16="http://schemas.microsoft.com/office/drawing/2014/main" id="{E151DDC3-9B28-4333-AE1C-3B24BBD7E9D4}"/>
                      </a:ext>
                    </a:extLst>
                  </p:cNvPr>
                  <p:cNvSpPr/>
                  <p:nvPr/>
                </p:nvSpPr>
                <p:spPr>
                  <a:xfrm flipH="1">
                    <a:off x="1144164" y="2604600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18" name="直接连接符 217">
                    <a:extLst>
                      <a:ext uri="{FF2B5EF4-FFF2-40B4-BE49-F238E27FC236}">
                        <a16:creationId xmlns:a16="http://schemas.microsoft.com/office/drawing/2014/main" id="{CA6B9118-60F6-4AC9-BE08-225BA303553C}"/>
                      </a:ext>
                    </a:extLst>
                  </p:cNvPr>
                  <p:cNvCxnSpPr>
                    <a:cxnSpLocks/>
                    <a:stCxn id="217" idx="5"/>
                  </p:cNvCxnSpPr>
                  <p:nvPr/>
                </p:nvCxnSpPr>
                <p:spPr>
                  <a:xfrm flipH="1">
                    <a:off x="1025668" y="2835059"/>
                    <a:ext cx="158037" cy="216507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96F7B08C-D1E8-4CA3-85AA-CEC3630147E9}"/>
                    </a:ext>
                  </a:extLst>
                </p:cNvPr>
                <p:cNvSpPr/>
                <p:nvPr/>
              </p:nvSpPr>
              <p:spPr>
                <a:xfrm>
                  <a:off x="764925" y="3944670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RL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87396DF4-461A-4752-9A16-69FD459AD7E2}"/>
                  </a:ext>
                </a:extLst>
              </p:cNvPr>
              <p:cNvSpPr/>
              <p:nvPr/>
            </p:nvSpPr>
            <p:spPr>
              <a:xfrm flipH="1">
                <a:off x="1484355" y="4633193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P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4F723FE3-851A-457A-9A33-112A1DC1CDEC}"/>
                  </a:ext>
                </a:extLst>
              </p:cNvPr>
              <p:cNvCxnSpPr>
                <a:cxnSpLocks/>
                <a:stCxn id="209" idx="5"/>
              </p:cNvCxnSpPr>
              <p:nvPr/>
            </p:nvCxnSpPr>
            <p:spPr>
              <a:xfrm flipH="1">
                <a:off x="1463556" y="4863652"/>
                <a:ext cx="60340" cy="2288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61CE58AD-29C6-4732-9C7F-EAA9901EF0D4}"/>
                  </a:ext>
                </a:extLst>
              </p:cNvPr>
              <p:cNvCxnSpPr>
                <a:cxnSpLocks/>
                <a:stCxn id="209" idx="3"/>
              </p:cNvCxnSpPr>
              <p:nvPr/>
            </p:nvCxnSpPr>
            <p:spPr>
              <a:xfrm>
                <a:off x="1714814" y="4863652"/>
                <a:ext cx="171521" cy="1894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B305525-AF97-4834-B517-B9A6AF5EDD10}"/>
                  </a:ext>
                </a:extLst>
              </p:cNvPr>
              <p:cNvSpPr/>
              <p:nvPr/>
            </p:nvSpPr>
            <p:spPr>
              <a:xfrm>
                <a:off x="1077960" y="5376090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rl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6BE2ED17-94A5-4ABC-B4E0-E0A8C59E368C}"/>
                  </a:ext>
                </a:extLst>
              </p:cNvPr>
              <p:cNvSpPr/>
              <p:nvPr/>
            </p:nvSpPr>
            <p:spPr>
              <a:xfrm>
                <a:off x="1276430" y="4974591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rr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382E97EA-3000-4828-B64E-E0128A415DAA}"/>
                </a:ext>
              </a:extLst>
            </p:cNvPr>
            <p:cNvCxnSpPr>
              <a:cxnSpLocks/>
              <a:stCxn id="213" idx="1"/>
              <a:endCxn id="212" idx="0"/>
            </p:cNvCxnSpPr>
            <p:nvPr/>
          </p:nvCxnSpPr>
          <p:spPr>
            <a:xfrm>
              <a:off x="3276834" y="3957242"/>
              <a:ext cx="83018" cy="216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81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4D01B9-F12E-42FC-B49B-D2581F3BC030}"/>
              </a:ext>
            </a:extLst>
          </p:cNvPr>
          <p:cNvGrpSpPr/>
          <p:nvPr/>
        </p:nvGrpSpPr>
        <p:grpSpPr>
          <a:xfrm flipH="1">
            <a:off x="556570" y="2481272"/>
            <a:ext cx="1029361" cy="675000"/>
            <a:chOff x="1224021" y="1728608"/>
            <a:chExt cx="1029361" cy="675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F7E641-7946-4C14-B6D6-CC9384AE58AA}"/>
                </a:ext>
              </a:extLst>
            </p:cNvPr>
            <p:cNvGrpSpPr/>
            <p:nvPr/>
          </p:nvGrpSpPr>
          <p:grpSpPr>
            <a:xfrm>
              <a:off x="1224021" y="1728608"/>
              <a:ext cx="747873" cy="675000"/>
              <a:chOff x="1155196" y="2574182"/>
              <a:chExt cx="747873" cy="67500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82BF597-A10F-4E3D-8716-63A58682085E}"/>
                  </a:ext>
                </a:extLst>
              </p:cNvPr>
              <p:cNvSpPr/>
              <p:nvPr/>
            </p:nvSpPr>
            <p:spPr>
              <a:xfrm flipH="1">
                <a:off x="1560196" y="257418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P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A005A93-DD33-4329-92E3-6C599C9DF14C}"/>
                  </a:ext>
                </a:extLst>
              </p:cNvPr>
              <p:cNvSpPr/>
              <p:nvPr/>
            </p:nvSpPr>
            <p:spPr>
              <a:xfrm flipH="1">
                <a:off x="1290196" y="291168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D1884D6-029E-4851-AB46-F35B5EA6152B}"/>
                  </a:ext>
                </a:extLst>
              </p:cNvPr>
              <p:cNvCxnSpPr>
                <a:cxnSpLocks/>
                <a:stCxn id="6" idx="5"/>
                <a:endCxn id="7" idx="0"/>
              </p:cNvCxnSpPr>
              <p:nvPr/>
            </p:nvCxnSpPr>
            <p:spPr>
              <a:xfrm flipH="1">
                <a:off x="1425196" y="2804641"/>
                <a:ext cx="17454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4D815DC-3E73-45A1-A6CB-A8D5446F2A70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790655" y="2804641"/>
                <a:ext cx="112414" cy="107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E981115-0F6E-4835-91ED-B0D1EC153AD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 flipH="1">
                <a:off x="1155196" y="3142141"/>
                <a:ext cx="17454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6524009E-0C71-48C6-8EE7-D3C4DEF3A6BF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520655" y="3142141"/>
                <a:ext cx="7448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E173F9-1F18-46C1-B2C2-ADB61786B6E6}"/>
                </a:ext>
              </a:extLst>
            </p:cNvPr>
            <p:cNvSpPr/>
            <p:nvPr/>
          </p:nvSpPr>
          <p:spPr>
            <a:xfrm>
              <a:off x="1690406" y="2034276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B335E48-BA88-4101-8915-4BB13E90FFA1}"/>
              </a:ext>
            </a:extLst>
          </p:cNvPr>
          <p:cNvSpPr txBox="1"/>
          <p:nvPr/>
        </p:nvSpPr>
        <p:spPr>
          <a:xfrm>
            <a:off x="3469878" y="1217080"/>
            <a:ext cx="82251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if (bro-&gt;color == BLACK){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bool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(bro-&gt;left &amp;&amp; bro-&gt;left-&gt;color == RED);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bool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(bro-&gt;right &amp;&amp; bro-&gt;right-&gt;color == RED);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Lb0://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被删除的节点是左儿子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兄弟是黑的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if (!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bro-&gt;color = RED;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if (par-&gt;color == RED){par-&gt;color = BLACK; 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else if(this-&gt;head != par) par = par-&gt;parent; continue;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else 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Lb1l://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被删除的节点是左儿子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兄弟是黑的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else if (!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bro-&gt;color = par-&gt;color; bro-&gt;right-&gt;color = BLACK; 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par-&gt;color = BLACK; this-&gt;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(par, bro); 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Lb1r://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被删除的节点是左儿子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兄弟是黑的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Lb2://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被删除的节点是左儿子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兄弟是黑的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 这两情况处理方法一样的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else{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bro-&gt;left-&gt;color = par-&gt;color; par-&gt;color = BLACK;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this-&gt;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(par, bro); break;} 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A3998D5-DBD0-46AF-A51C-2DE0415F13CB}"/>
              </a:ext>
            </a:extLst>
          </p:cNvPr>
          <p:cNvGrpSpPr/>
          <p:nvPr/>
        </p:nvGrpSpPr>
        <p:grpSpPr>
          <a:xfrm flipH="1">
            <a:off x="2258790" y="2481272"/>
            <a:ext cx="1029361" cy="675000"/>
            <a:chOff x="1224021" y="1728608"/>
            <a:chExt cx="1029361" cy="675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841EC00-4124-442E-8600-925348F5849B}"/>
                </a:ext>
              </a:extLst>
            </p:cNvPr>
            <p:cNvGrpSpPr/>
            <p:nvPr/>
          </p:nvGrpSpPr>
          <p:grpSpPr>
            <a:xfrm>
              <a:off x="1224021" y="1728608"/>
              <a:ext cx="747873" cy="675000"/>
              <a:chOff x="1155196" y="2574182"/>
              <a:chExt cx="747873" cy="6750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4CE8B0B-A8EC-408B-951E-F34B3B2F5F60}"/>
                  </a:ext>
                </a:extLst>
              </p:cNvPr>
              <p:cNvSpPr/>
              <p:nvPr/>
            </p:nvSpPr>
            <p:spPr>
              <a:xfrm flipH="1">
                <a:off x="1560196" y="257418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P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682CFD8-E0B1-40B6-9876-1E4F6C08388E}"/>
                  </a:ext>
                </a:extLst>
              </p:cNvPr>
              <p:cNvSpPr/>
              <p:nvPr/>
            </p:nvSpPr>
            <p:spPr>
              <a:xfrm flipH="1">
                <a:off x="1290196" y="291168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3669508-06FD-4CE1-9971-7C35874201DE}"/>
                  </a:ext>
                </a:extLst>
              </p:cNvPr>
              <p:cNvCxnSpPr>
                <a:cxnSpLocks/>
                <a:stCxn id="25" idx="5"/>
                <a:endCxn id="26" idx="0"/>
              </p:cNvCxnSpPr>
              <p:nvPr/>
            </p:nvCxnSpPr>
            <p:spPr>
              <a:xfrm flipH="1">
                <a:off x="1425196" y="2804641"/>
                <a:ext cx="174541" cy="107041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EF1EE675-7F7B-4C99-9FB5-41499B33EE19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790655" y="2804641"/>
                <a:ext cx="112414" cy="107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279E2BB-E5E8-4F80-BAB1-7FB20926C40E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1155196" y="3142141"/>
                <a:ext cx="17454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BE2B049-7D48-445F-AA0D-B8A5B9D6240D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1520655" y="3142141"/>
                <a:ext cx="74481" cy="107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8ED7E32-D32E-4364-857F-5E0119CCF3AB}"/>
                </a:ext>
              </a:extLst>
            </p:cNvPr>
            <p:cNvSpPr/>
            <p:nvPr/>
          </p:nvSpPr>
          <p:spPr>
            <a:xfrm>
              <a:off x="1690406" y="2034276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箭头: 右 30">
            <a:extLst>
              <a:ext uri="{FF2B5EF4-FFF2-40B4-BE49-F238E27FC236}">
                <a16:creationId xmlns:a16="http://schemas.microsoft.com/office/drawing/2014/main" id="{8B7397C9-4A9C-4F9B-A40F-15C17DFCA39C}"/>
              </a:ext>
            </a:extLst>
          </p:cNvPr>
          <p:cNvSpPr/>
          <p:nvPr/>
        </p:nvSpPr>
        <p:spPr>
          <a:xfrm>
            <a:off x="1585931" y="2751272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07264E00-FE02-4B21-BCC9-C2A899CAC3B1}"/>
              </a:ext>
            </a:extLst>
          </p:cNvPr>
          <p:cNvSpPr/>
          <p:nvPr/>
        </p:nvSpPr>
        <p:spPr>
          <a:xfrm>
            <a:off x="1585931" y="3828078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F5B55C54-5B43-4556-BCE9-69360C78F7A8}"/>
              </a:ext>
            </a:extLst>
          </p:cNvPr>
          <p:cNvGrpSpPr/>
          <p:nvPr/>
        </p:nvGrpSpPr>
        <p:grpSpPr>
          <a:xfrm flipH="1">
            <a:off x="556570" y="3558078"/>
            <a:ext cx="1029361" cy="998520"/>
            <a:chOff x="521055" y="2788495"/>
            <a:chExt cx="1029361" cy="99852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E112896-9A21-411D-8492-600D0BA79D00}"/>
                </a:ext>
              </a:extLst>
            </p:cNvPr>
            <p:cNvGrpSpPr/>
            <p:nvPr/>
          </p:nvGrpSpPr>
          <p:grpSpPr>
            <a:xfrm>
              <a:off x="521055" y="2788495"/>
              <a:ext cx="1029361" cy="675000"/>
              <a:chOff x="1224021" y="1728608"/>
              <a:chExt cx="1029361" cy="67500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10787C35-0150-4801-8E9B-88A0772EC993}"/>
                  </a:ext>
                </a:extLst>
              </p:cNvPr>
              <p:cNvGrpSpPr/>
              <p:nvPr/>
            </p:nvGrpSpPr>
            <p:grpSpPr>
              <a:xfrm>
                <a:off x="1224021" y="1728608"/>
                <a:ext cx="747873" cy="675000"/>
                <a:chOff x="1155196" y="2574182"/>
                <a:chExt cx="747873" cy="675000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3A6EA4E1-0F0A-4530-8F23-E0A6F7144150}"/>
                    </a:ext>
                  </a:extLst>
                </p:cNvPr>
                <p:cNvSpPr/>
                <p:nvPr/>
              </p:nvSpPr>
              <p:spPr>
                <a:xfrm flipH="1">
                  <a:off x="1560196" y="2574182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P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35C0010F-D90C-4255-B387-6A832885DF91}"/>
                    </a:ext>
                  </a:extLst>
                </p:cNvPr>
                <p:cNvSpPr/>
                <p:nvPr/>
              </p:nvSpPr>
              <p:spPr>
                <a:xfrm flipH="1">
                  <a:off x="1290196" y="2911682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B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6A460FCD-9786-4D71-8789-E1575D69379F}"/>
                    </a:ext>
                  </a:extLst>
                </p:cNvPr>
                <p:cNvCxnSpPr>
                  <a:cxnSpLocks/>
                  <a:stCxn id="35" idx="5"/>
                  <a:endCxn id="36" idx="0"/>
                </p:cNvCxnSpPr>
                <p:nvPr/>
              </p:nvCxnSpPr>
              <p:spPr>
                <a:xfrm flipH="1">
                  <a:off x="1425196" y="2804641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C5FC0C59-F838-4314-AC23-D6CD206080E9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>
                  <a:off x="1790655" y="2804641"/>
                  <a:ext cx="112414" cy="107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DF283F0E-500D-4BA6-92A0-09A0EA1863E4}"/>
                    </a:ext>
                  </a:extLst>
                </p:cNvPr>
                <p:cNvCxnSpPr>
                  <a:cxnSpLocks/>
                  <a:stCxn id="36" idx="5"/>
                </p:cNvCxnSpPr>
                <p:nvPr/>
              </p:nvCxnSpPr>
              <p:spPr>
                <a:xfrm flipH="1">
                  <a:off x="1155196" y="3142141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19ACC0B8-56BB-4C3C-8888-ACDD9D68E4C2}"/>
                    </a:ext>
                  </a:extLst>
                </p:cNvPr>
                <p:cNvCxnSpPr>
                  <a:cxnSpLocks/>
                  <a:stCxn id="36" idx="3"/>
                </p:cNvCxnSpPr>
                <p:nvPr/>
              </p:nvCxnSpPr>
              <p:spPr>
                <a:xfrm>
                  <a:off x="1520655" y="3142141"/>
                  <a:ext cx="74481" cy="1070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CD4CBE5-69F0-4A59-A515-5E30B803A725}"/>
                  </a:ext>
                </a:extLst>
              </p:cNvPr>
              <p:cNvSpPr/>
              <p:nvPr/>
            </p:nvSpPr>
            <p:spPr>
              <a:xfrm>
                <a:off x="1690406" y="2034276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0263408-5BE6-4303-9F54-B20F0E107A47}"/>
                </a:ext>
              </a:extLst>
            </p:cNvPr>
            <p:cNvSpPr/>
            <p:nvPr/>
          </p:nvSpPr>
          <p:spPr>
            <a:xfrm>
              <a:off x="637192" y="3417683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40C87962-D8B9-427C-BD9F-601F55FC0885}"/>
              </a:ext>
            </a:extLst>
          </p:cNvPr>
          <p:cNvGrpSpPr/>
          <p:nvPr/>
        </p:nvGrpSpPr>
        <p:grpSpPr>
          <a:xfrm flipH="1">
            <a:off x="2387480" y="3563606"/>
            <a:ext cx="1176611" cy="993313"/>
            <a:chOff x="2351965" y="2794023"/>
            <a:chExt cx="1176611" cy="99331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0C09CB3-0B16-4793-877D-E3272C8558AA}"/>
                </a:ext>
              </a:extLst>
            </p:cNvPr>
            <p:cNvGrpSpPr/>
            <p:nvPr/>
          </p:nvGrpSpPr>
          <p:grpSpPr>
            <a:xfrm>
              <a:off x="2397816" y="2794023"/>
              <a:ext cx="1130760" cy="993313"/>
              <a:chOff x="1398562" y="1734136"/>
              <a:chExt cx="1130760" cy="99331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5400CF0-1639-46ED-B649-2B0880E51653}"/>
                  </a:ext>
                </a:extLst>
              </p:cNvPr>
              <p:cNvGrpSpPr/>
              <p:nvPr/>
            </p:nvGrpSpPr>
            <p:grpSpPr>
              <a:xfrm>
                <a:off x="1398562" y="1734136"/>
                <a:ext cx="793851" cy="718903"/>
                <a:chOff x="1329737" y="2579710"/>
                <a:chExt cx="793851" cy="718903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038F03E5-4D12-45B2-B4DE-5371098874D0}"/>
                    </a:ext>
                  </a:extLst>
                </p:cNvPr>
                <p:cNvSpPr/>
                <p:nvPr/>
              </p:nvSpPr>
              <p:spPr>
                <a:xfrm flipH="1">
                  <a:off x="1780715" y="2919391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P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160E0265-BD8E-471B-BDF8-F0EEA93A7068}"/>
                    </a:ext>
                  </a:extLst>
                </p:cNvPr>
                <p:cNvSpPr/>
                <p:nvPr/>
              </p:nvSpPr>
              <p:spPr>
                <a:xfrm flipH="1">
                  <a:off x="1464737" y="2579710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B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FB2216C0-944D-496C-AEFB-84D4ABA2D7E2}"/>
                    </a:ext>
                  </a:extLst>
                </p:cNvPr>
                <p:cNvCxnSpPr>
                  <a:cxnSpLocks/>
                  <a:stCxn id="44" idx="0"/>
                  <a:endCxn id="45" idx="3"/>
                </p:cNvCxnSpPr>
                <p:nvPr/>
              </p:nvCxnSpPr>
              <p:spPr>
                <a:xfrm flipH="1" flipV="1">
                  <a:off x="1695196" y="2810169"/>
                  <a:ext cx="220519" cy="1092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BB37606-61D9-44BD-9DA5-EA887B5FB83E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>
                  <a:off x="2011174" y="3149850"/>
                  <a:ext cx="112414" cy="107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EB5A1F77-1005-4D59-BE8E-190CB4A37720}"/>
                    </a:ext>
                  </a:extLst>
                </p:cNvPr>
                <p:cNvCxnSpPr>
                  <a:cxnSpLocks/>
                  <a:stCxn id="45" idx="5"/>
                </p:cNvCxnSpPr>
                <p:nvPr/>
              </p:nvCxnSpPr>
              <p:spPr>
                <a:xfrm flipH="1">
                  <a:off x="1329737" y="2810169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40E4B703-7E53-4601-BE46-621EE164623F}"/>
                    </a:ext>
                  </a:extLst>
                </p:cNvPr>
                <p:cNvCxnSpPr>
                  <a:cxnSpLocks/>
                  <a:endCxn id="44" idx="5"/>
                </p:cNvCxnSpPr>
                <p:nvPr/>
              </p:nvCxnSpPr>
              <p:spPr>
                <a:xfrm flipV="1">
                  <a:off x="1695196" y="3149850"/>
                  <a:ext cx="125060" cy="1487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FE509CF-1A31-4805-B305-FE6AD9BC47E1}"/>
                  </a:ext>
                </a:extLst>
              </p:cNvPr>
              <p:cNvSpPr/>
              <p:nvPr/>
            </p:nvSpPr>
            <p:spPr>
              <a:xfrm>
                <a:off x="1966346" y="2358117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87E07D5-E6ED-4CF5-B60F-C49EF6781514}"/>
                </a:ext>
              </a:extLst>
            </p:cNvPr>
            <p:cNvSpPr/>
            <p:nvPr/>
          </p:nvSpPr>
          <p:spPr>
            <a:xfrm>
              <a:off x="2351965" y="3417683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0" name="箭头: 右 79">
            <a:extLst>
              <a:ext uri="{FF2B5EF4-FFF2-40B4-BE49-F238E27FC236}">
                <a16:creationId xmlns:a16="http://schemas.microsoft.com/office/drawing/2014/main" id="{CD0C3005-4E3C-47BA-8AF9-7E0A477F1FD6}"/>
              </a:ext>
            </a:extLst>
          </p:cNvPr>
          <p:cNvSpPr/>
          <p:nvPr/>
        </p:nvSpPr>
        <p:spPr>
          <a:xfrm>
            <a:off x="1552795" y="4889744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D7D5872-85C3-4E34-AB6D-9059EC2FEADC}"/>
              </a:ext>
            </a:extLst>
          </p:cNvPr>
          <p:cNvGrpSpPr/>
          <p:nvPr/>
        </p:nvGrpSpPr>
        <p:grpSpPr>
          <a:xfrm flipH="1">
            <a:off x="426843" y="4619744"/>
            <a:ext cx="1125952" cy="1367873"/>
            <a:chOff x="391328" y="3850161"/>
            <a:chExt cx="1125952" cy="1367873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F9D57D-2914-44BB-9A51-9E94497169A9}"/>
                </a:ext>
              </a:extLst>
            </p:cNvPr>
            <p:cNvGrpSpPr/>
            <p:nvPr/>
          </p:nvGrpSpPr>
          <p:grpSpPr>
            <a:xfrm>
              <a:off x="487919" y="3850161"/>
              <a:ext cx="1029361" cy="682709"/>
              <a:chOff x="1224021" y="1728608"/>
              <a:chExt cx="1029361" cy="682709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4EA32F66-B725-479D-B966-71D43D40259C}"/>
                  </a:ext>
                </a:extLst>
              </p:cNvPr>
              <p:cNvGrpSpPr/>
              <p:nvPr/>
            </p:nvGrpSpPr>
            <p:grpSpPr>
              <a:xfrm>
                <a:off x="1224021" y="1728608"/>
                <a:ext cx="747873" cy="682709"/>
                <a:chOff x="1155196" y="2574182"/>
                <a:chExt cx="747873" cy="682709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A25CAC3B-2D80-4A37-B81A-51B2C96F9CE4}"/>
                    </a:ext>
                  </a:extLst>
                </p:cNvPr>
                <p:cNvSpPr/>
                <p:nvPr/>
              </p:nvSpPr>
              <p:spPr>
                <a:xfrm flipH="1">
                  <a:off x="1560196" y="2574182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P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1C690FAE-0B4C-4F1D-B22F-A140AE482597}"/>
                    </a:ext>
                  </a:extLst>
                </p:cNvPr>
                <p:cNvSpPr/>
                <p:nvPr/>
              </p:nvSpPr>
              <p:spPr>
                <a:xfrm flipH="1">
                  <a:off x="1290196" y="2911682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B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CE6D06DC-6AB1-4ED5-89FD-58CBF808FE3C}"/>
                    </a:ext>
                  </a:extLst>
                </p:cNvPr>
                <p:cNvCxnSpPr>
                  <a:cxnSpLocks/>
                  <a:stCxn id="65" idx="5"/>
                  <a:endCxn id="66" idx="0"/>
                </p:cNvCxnSpPr>
                <p:nvPr/>
              </p:nvCxnSpPr>
              <p:spPr>
                <a:xfrm flipH="1">
                  <a:off x="1425196" y="2804641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3BE9743-C5D8-479D-B8AE-3537F7BF32C2}"/>
                    </a:ext>
                  </a:extLst>
                </p:cNvPr>
                <p:cNvCxnSpPr>
                  <a:cxnSpLocks/>
                  <a:stCxn id="65" idx="3"/>
                </p:cNvCxnSpPr>
                <p:nvPr/>
              </p:nvCxnSpPr>
              <p:spPr>
                <a:xfrm>
                  <a:off x="1790655" y="2804641"/>
                  <a:ext cx="112414" cy="107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06759FF9-C657-449D-B30E-61E0EC54E1E8}"/>
                    </a:ext>
                  </a:extLst>
                </p:cNvPr>
                <p:cNvCxnSpPr>
                  <a:cxnSpLocks/>
                  <a:stCxn id="66" idx="5"/>
                </p:cNvCxnSpPr>
                <p:nvPr/>
              </p:nvCxnSpPr>
              <p:spPr>
                <a:xfrm flipH="1">
                  <a:off x="1155196" y="3142141"/>
                  <a:ext cx="174541" cy="10704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FBCC61A3-13D1-4122-A7B9-252A17884531}"/>
                    </a:ext>
                  </a:extLst>
                </p:cNvPr>
                <p:cNvCxnSpPr>
                  <a:cxnSpLocks/>
                  <a:stCxn id="66" idx="3"/>
                  <a:endCxn id="83" idx="0"/>
                </p:cNvCxnSpPr>
                <p:nvPr/>
              </p:nvCxnSpPr>
              <p:spPr>
                <a:xfrm>
                  <a:off x="1520655" y="3142141"/>
                  <a:ext cx="62697" cy="11475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1EBD22-41C8-4881-97AD-1C58075E7A02}"/>
                  </a:ext>
                </a:extLst>
              </p:cNvPr>
              <p:cNvSpPr/>
              <p:nvPr/>
            </p:nvSpPr>
            <p:spPr>
              <a:xfrm>
                <a:off x="1690406" y="2034276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460C881-A6E0-48B8-BAC5-7A960BA2C574}"/>
                </a:ext>
              </a:extLst>
            </p:cNvPr>
            <p:cNvSpPr/>
            <p:nvPr/>
          </p:nvSpPr>
          <p:spPr>
            <a:xfrm flipH="1">
              <a:off x="781075" y="4532870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C52D756-375B-4207-A4C5-E5768B59C753}"/>
                </a:ext>
              </a:extLst>
            </p:cNvPr>
            <p:cNvSpPr/>
            <p:nvPr/>
          </p:nvSpPr>
          <p:spPr>
            <a:xfrm>
              <a:off x="391328" y="4848702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EDBDF9A-26D1-4FC1-915D-D4A836CB3C45}"/>
                </a:ext>
              </a:extLst>
            </p:cNvPr>
            <p:cNvSpPr/>
            <p:nvPr/>
          </p:nvSpPr>
          <p:spPr>
            <a:xfrm>
              <a:off x="758226" y="4841018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23B2A85-AC79-4E59-A30A-1F399366E615}"/>
                </a:ext>
              </a:extLst>
            </p:cNvPr>
            <p:cNvCxnSpPr>
              <a:cxnSpLocks/>
              <a:stCxn id="83" idx="5"/>
            </p:cNvCxnSpPr>
            <p:nvPr/>
          </p:nvCxnSpPr>
          <p:spPr>
            <a:xfrm flipH="1">
              <a:off x="740957" y="4763329"/>
              <a:ext cx="79659" cy="174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D21DE14-A192-4FD5-A3C4-98C60D42CD88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1011534" y="4763329"/>
              <a:ext cx="39541" cy="182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FC9EDD8-09CA-4226-B28C-BBAE55586209}"/>
              </a:ext>
            </a:extLst>
          </p:cNvPr>
          <p:cNvGrpSpPr/>
          <p:nvPr/>
        </p:nvGrpSpPr>
        <p:grpSpPr>
          <a:xfrm flipH="1">
            <a:off x="2071287" y="4625272"/>
            <a:ext cx="1459668" cy="1024005"/>
            <a:chOff x="2035772" y="3855689"/>
            <a:chExt cx="1459668" cy="1024005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DB0ABCA-2C23-4D0D-A5C9-635851BABB9D}"/>
                </a:ext>
              </a:extLst>
            </p:cNvPr>
            <p:cNvGrpSpPr/>
            <p:nvPr/>
          </p:nvGrpSpPr>
          <p:grpSpPr>
            <a:xfrm>
              <a:off x="2278915" y="3855689"/>
              <a:ext cx="1216525" cy="993313"/>
              <a:chOff x="1312797" y="1734136"/>
              <a:chExt cx="1216525" cy="99331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1CF073C2-3A39-4244-B0BB-1DAD8B2F556C}"/>
                  </a:ext>
                </a:extLst>
              </p:cNvPr>
              <p:cNvGrpSpPr/>
              <p:nvPr/>
            </p:nvGrpSpPr>
            <p:grpSpPr>
              <a:xfrm>
                <a:off x="1312797" y="1734136"/>
                <a:ext cx="879616" cy="688231"/>
                <a:chOff x="1243972" y="2579710"/>
                <a:chExt cx="879616" cy="688231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60AB070-7928-4805-A9AC-E839D177EBD7}"/>
                    </a:ext>
                  </a:extLst>
                </p:cNvPr>
                <p:cNvSpPr/>
                <p:nvPr/>
              </p:nvSpPr>
              <p:spPr>
                <a:xfrm flipH="1">
                  <a:off x="1780715" y="2919391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P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C71904CD-20A6-4208-8062-30D8F99381D4}"/>
                    </a:ext>
                  </a:extLst>
                </p:cNvPr>
                <p:cNvSpPr/>
                <p:nvPr/>
              </p:nvSpPr>
              <p:spPr>
                <a:xfrm flipH="1">
                  <a:off x="1464737" y="2579710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l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817328F9-BB24-44D4-B256-BF1BE37F1B15}"/>
                    </a:ext>
                  </a:extLst>
                </p:cNvPr>
                <p:cNvCxnSpPr>
                  <a:cxnSpLocks/>
                  <a:stCxn id="74" idx="0"/>
                  <a:endCxn id="75" idx="3"/>
                </p:cNvCxnSpPr>
                <p:nvPr/>
              </p:nvCxnSpPr>
              <p:spPr>
                <a:xfrm flipH="1" flipV="1">
                  <a:off x="1695196" y="2810169"/>
                  <a:ext cx="220519" cy="1092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BA835476-5B13-4034-8204-D8D55F283E75}"/>
                    </a:ext>
                  </a:extLst>
                </p:cNvPr>
                <p:cNvCxnSpPr>
                  <a:cxnSpLocks/>
                  <a:stCxn id="74" idx="3"/>
                </p:cNvCxnSpPr>
                <p:nvPr/>
              </p:nvCxnSpPr>
              <p:spPr>
                <a:xfrm>
                  <a:off x="2011174" y="3149850"/>
                  <a:ext cx="112414" cy="107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DA31784A-DBCC-493F-916B-E69B7713512B}"/>
                    </a:ext>
                  </a:extLst>
                </p:cNvPr>
                <p:cNvCxnSpPr>
                  <a:cxnSpLocks/>
                  <a:stCxn id="75" idx="5"/>
                  <a:endCxn id="94" idx="0"/>
                </p:cNvCxnSpPr>
                <p:nvPr/>
              </p:nvCxnSpPr>
              <p:spPr>
                <a:xfrm flipH="1">
                  <a:off x="1243972" y="2810169"/>
                  <a:ext cx="260306" cy="11621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A61FA787-D462-4107-8C09-B86DDD4BD256}"/>
                    </a:ext>
                  </a:extLst>
                </p:cNvPr>
                <p:cNvCxnSpPr>
                  <a:cxnSpLocks/>
                  <a:endCxn id="74" idx="5"/>
                </p:cNvCxnSpPr>
                <p:nvPr/>
              </p:nvCxnSpPr>
              <p:spPr>
                <a:xfrm flipV="1">
                  <a:off x="1756681" y="3149850"/>
                  <a:ext cx="63575" cy="11809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E074A79-6676-44F0-B259-BDF02ECC4312}"/>
                  </a:ext>
                </a:extLst>
              </p:cNvPr>
              <p:cNvSpPr/>
              <p:nvPr/>
            </p:nvSpPr>
            <p:spPr>
              <a:xfrm>
                <a:off x="1966346" y="2358117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497EB0E-E6AC-4956-9C77-BC2FC96E7052}"/>
                </a:ext>
              </a:extLst>
            </p:cNvPr>
            <p:cNvSpPr/>
            <p:nvPr/>
          </p:nvSpPr>
          <p:spPr>
            <a:xfrm>
              <a:off x="2465829" y="4508687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07CC28C-F9EA-442E-9F38-9000D6191D76}"/>
                </a:ext>
              </a:extLst>
            </p:cNvPr>
            <p:cNvSpPr/>
            <p:nvPr/>
          </p:nvSpPr>
          <p:spPr>
            <a:xfrm flipH="1">
              <a:off x="2143915" y="4202360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031B884-9C96-4783-8526-D30D07C70ED8}"/>
                </a:ext>
              </a:extLst>
            </p:cNvPr>
            <p:cNvSpPr/>
            <p:nvPr/>
          </p:nvSpPr>
          <p:spPr>
            <a:xfrm>
              <a:off x="2143915" y="4510362"/>
              <a:ext cx="56489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en-US" altLang="zh-CN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351D515D-A6B2-4727-855F-2BE7C932C048}"/>
                </a:ext>
              </a:extLst>
            </p:cNvPr>
            <p:cNvCxnSpPr>
              <a:cxnSpLocks/>
              <a:stCxn id="94" idx="5"/>
            </p:cNvCxnSpPr>
            <p:nvPr/>
          </p:nvCxnSpPr>
          <p:spPr>
            <a:xfrm flipH="1">
              <a:off x="2035772" y="4432819"/>
              <a:ext cx="147684" cy="15575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CB05A11-B74C-4F60-96B5-4B70E2422F0D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2374374" y="4432819"/>
              <a:ext cx="39541" cy="155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57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989E3B70-F9DB-4C58-8BB0-EDF329596BBC}"/>
              </a:ext>
            </a:extLst>
          </p:cNvPr>
          <p:cNvSpPr/>
          <p:nvPr/>
        </p:nvSpPr>
        <p:spPr>
          <a:xfrm>
            <a:off x="1979890" y="1125056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863361-C263-4880-B2E1-0A069B04EBC4}"/>
              </a:ext>
            </a:extLst>
          </p:cNvPr>
          <p:cNvSpPr/>
          <p:nvPr/>
        </p:nvSpPr>
        <p:spPr>
          <a:xfrm>
            <a:off x="3617612" y="179776"/>
            <a:ext cx="86488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else{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Node* </a:t>
            </a:r>
            <a:r>
              <a:rPr lang="en-US" altLang="zh-CN" sz="16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bro-&gt;left;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bool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-&gt;left-&gt;color == RED);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bool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-&gt;right-&gt;color == RED);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LrR0://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被删除的节点是左儿子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兄弟是红的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兄弟的左儿子有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if (!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bro-&gt;color = BLACK;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-&gt;color = RED; this-&gt;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(par, bro);break;}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LrR1l://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被删除的节点是左儿子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兄弟是红的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兄弟的左儿子有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右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else if (!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bLRr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-&gt;right-&gt;color = BLACK; this-&gt;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(par, bro); break;}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LrR1r://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被删除的节点是左儿子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兄弟是红的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兄弟的左儿子有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Lr2://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被删除的节点是左儿子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兄弟是红的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兄弟的左儿子有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个红儿子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俩情况一样的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else{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Node*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-&gt;color = BLACK;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if (par-&gt;parent &amp;&amp; par-&gt;parent-&gt;left == par){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par-&gt;parent-&gt;left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-&gt;parent = par-&gt;parent;}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else if (par-&gt;parent &amp;&amp; par-&gt;parent-&gt;right == par){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par-&gt;parent-&gt;right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-&gt;parent = par-&gt;parent;}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else{ this-&gt;head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-&gt;parent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;}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par-&gt;right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-&gt;left; if(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-&gt;left)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-&gt;left-&gt;parent = par;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 = par; par-&gt;parent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-&gt;left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-&gt;right; if(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-&gt;right)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-&gt;right-&gt;parent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-&gt;right = bro; bro-&gt;parent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bLL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break;</a:t>
            </a:r>
          </a:p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   }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000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F07584D-0A85-4003-BDB6-F3F20E265E0E}"/>
              </a:ext>
            </a:extLst>
          </p:cNvPr>
          <p:cNvGrpSpPr/>
          <p:nvPr/>
        </p:nvGrpSpPr>
        <p:grpSpPr>
          <a:xfrm flipH="1">
            <a:off x="667544" y="855056"/>
            <a:ext cx="1312346" cy="1121966"/>
            <a:chOff x="568142" y="1929600"/>
            <a:chExt cx="1312346" cy="112196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70AB9CC-39D8-4156-BD02-A96502371D1B}"/>
                </a:ext>
              </a:extLst>
            </p:cNvPr>
            <p:cNvGrpSpPr/>
            <p:nvPr/>
          </p:nvGrpSpPr>
          <p:grpSpPr>
            <a:xfrm>
              <a:off x="568142" y="1929600"/>
              <a:ext cx="1312346" cy="1014925"/>
              <a:chOff x="165020" y="5341394"/>
              <a:chExt cx="1312346" cy="101492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F571781-0CE0-4284-A348-B4E9CB043D93}"/>
                  </a:ext>
                </a:extLst>
              </p:cNvPr>
              <p:cNvGrpSpPr/>
              <p:nvPr/>
            </p:nvGrpSpPr>
            <p:grpSpPr>
              <a:xfrm>
                <a:off x="448005" y="5341394"/>
                <a:ext cx="1029361" cy="675000"/>
                <a:chOff x="1224021" y="1728608"/>
                <a:chExt cx="1029361" cy="675000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A80620A5-4F3C-439A-94E6-B9E7ADEADE63}"/>
                    </a:ext>
                  </a:extLst>
                </p:cNvPr>
                <p:cNvGrpSpPr/>
                <p:nvPr/>
              </p:nvGrpSpPr>
              <p:grpSpPr>
                <a:xfrm>
                  <a:off x="1224021" y="1728608"/>
                  <a:ext cx="747873" cy="675000"/>
                  <a:chOff x="1155196" y="2574182"/>
                  <a:chExt cx="747873" cy="675000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A16E65A9-A5C2-4548-A049-209ED1217D2F}"/>
                      </a:ext>
                    </a:extLst>
                  </p:cNvPr>
                  <p:cNvSpPr/>
                  <p:nvPr/>
                </p:nvSpPr>
                <p:spPr>
                  <a:xfrm flipH="1">
                    <a:off x="1560196" y="2574182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P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70ABD4AE-EF4A-4746-BF69-4CC76F2C8EF3}"/>
                      </a:ext>
                    </a:extLst>
                  </p:cNvPr>
                  <p:cNvSpPr/>
                  <p:nvPr/>
                </p:nvSpPr>
                <p:spPr>
                  <a:xfrm flipH="1">
                    <a:off x="1290196" y="2911682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B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A67E63C5-D4E6-464D-87C9-11EB2A0C2818}"/>
                      </a:ext>
                    </a:extLst>
                  </p:cNvPr>
                  <p:cNvCxnSpPr>
                    <a:cxnSpLocks/>
                    <a:stCxn id="12" idx="5"/>
                    <a:endCxn id="13" idx="0"/>
                  </p:cNvCxnSpPr>
                  <p:nvPr/>
                </p:nvCxnSpPr>
                <p:spPr>
                  <a:xfrm flipH="1">
                    <a:off x="1425196" y="2804641"/>
                    <a:ext cx="174541" cy="10704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6DF8E3DA-10CF-4E8F-8C0D-617F117BFCA2}"/>
                      </a:ext>
                    </a:extLst>
                  </p:cNvPr>
                  <p:cNvCxnSpPr>
                    <a:cxnSpLocks/>
                    <a:stCxn id="12" idx="3"/>
                  </p:cNvCxnSpPr>
                  <p:nvPr/>
                </p:nvCxnSpPr>
                <p:spPr>
                  <a:xfrm>
                    <a:off x="1790655" y="2804641"/>
                    <a:ext cx="112414" cy="107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285F2EF5-9246-4FE4-8FE7-4629DB769DCF}"/>
                      </a:ext>
                    </a:extLst>
                  </p:cNvPr>
                  <p:cNvCxnSpPr>
                    <a:cxnSpLocks/>
                    <a:stCxn id="13" idx="5"/>
                  </p:cNvCxnSpPr>
                  <p:nvPr/>
                </p:nvCxnSpPr>
                <p:spPr>
                  <a:xfrm flipH="1">
                    <a:off x="1155196" y="3142141"/>
                    <a:ext cx="174541" cy="10704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CD338F50-D406-4000-AE70-200AB97157F1}"/>
                      </a:ext>
                    </a:extLst>
                  </p:cNvPr>
                  <p:cNvCxnSpPr>
                    <a:cxnSpLocks/>
                    <a:stCxn id="13" idx="3"/>
                    <a:endCxn id="31" idx="0"/>
                  </p:cNvCxnSpPr>
                  <p:nvPr/>
                </p:nvCxnSpPr>
                <p:spPr>
                  <a:xfrm>
                    <a:off x="1520655" y="3142141"/>
                    <a:ext cx="62578" cy="10704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390C4CF-CB61-40E0-BEF3-C2819DAB9335}"/>
                    </a:ext>
                  </a:extLst>
                </p:cNvPr>
                <p:cNvSpPr/>
                <p:nvPr/>
              </p:nvSpPr>
              <p:spPr>
                <a:xfrm>
                  <a:off x="1690406" y="2034276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Y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6423B4-E65E-4147-8370-88D1A58865FF}"/>
                  </a:ext>
                </a:extLst>
              </p:cNvPr>
              <p:cNvSpPr/>
              <p:nvPr/>
            </p:nvSpPr>
            <p:spPr>
              <a:xfrm>
                <a:off x="165020" y="5986987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BR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D05021F-091F-425E-BF46-B2DFC4DA76A8}"/>
                </a:ext>
              </a:extLst>
            </p:cNvPr>
            <p:cNvSpPr/>
            <p:nvPr/>
          </p:nvSpPr>
          <p:spPr>
            <a:xfrm flipH="1">
              <a:off x="1144164" y="2604600"/>
              <a:ext cx="270000" cy="27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DC53005-0B24-4D53-903E-C8D33D629BB4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 flipH="1">
              <a:off x="1025668" y="2835059"/>
              <a:ext cx="158037" cy="2165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0F74708-660C-435E-957C-B2A44AE6ABE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374623" y="2835059"/>
              <a:ext cx="111963" cy="174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471E32A-336E-4BEB-BCB5-3101A536A94A}"/>
              </a:ext>
            </a:extLst>
          </p:cNvPr>
          <p:cNvGrpSpPr/>
          <p:nvPr/>
        </p:nvGrpSpPr>
        <p:grpSpPr>
          <a:xfrm flipH="1">
            <a:off x="2471599" y="860584"/>
            <a:ext cx="1486451" cy="1068944"/>
            <a:chOff x="2372197" y="1935128"/>
            <a:chExt cx="1486451" cy="106894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82A6771-16F6-49FB-919A-B87CF1A7D208}"/>
                </a:ext>
              </a:extLst>
            </p:cNvPr>
            <p:cNvGrpSpPr/>
            <p:nvPr/>
          </p:nvGrpSpPr>
          <p:grpSpPr>
            <a:xfrm>
              <a:off x="2372197" y="1935128"/>
              <a:ext cx="1486451" cy="993313"/>
              <a:chOff x="1969075" y="5346922"/>
              <a:chExt cx="1486451" cy="99331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BEBEF61D-1183-457D-861C-26FBC5B8F779}"/>
                  </a:ext>
                </a:extLst>
              </p:cNvPr>
              <p:cNvGrpSpPr/>
              <p:nvPr/>
            </p:nvGrpSpPr>
            <p:grpSpPr>
              <a:xfrm>
                <a:off x="2324766" y="5346922"/>
                <a:ext cx="1130760" cy="993313"/>
                <a:chOff x="1398562" y="1734136"/>
                <a:chExt cx="1130760" cy="993313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A5CD1D09-7B87-4471-8884-96479FB7D446}"/>
                    </a:ext>
                  </a:extLst>
                </p:cNvPr>
                <p:cNvGrpSpPr/>
                <p:nvPr/>
              </p:nvGrpSpPr>
              <p:grpSpPr>
                <a:xfrm>
                  <a:off x="1398562" y="1734136"/>
                  <a:ext cx="793851" cy="677181"/>
                  <a:chOff x="1329737" y="2579710"/>
                  <a:chExt cx="793851" cy="677181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C3D68A44-BFA5-47FC-B5EE-67510305C8AF}"/>
                      </a:ext>
                    </a:extLst>
                  </p:cNvPr>
                  <p:cNvSpPr/>
                  <p:nvPr/>
                </p:nvSpPr>
                <p:spPr>
                  <a:xfrm flipH="1">
                    <a:off x="1780715" y="2919391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P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176120B5-72D0-4939-8666-6D2C3E5C7F05}"/>
                      </a:ext>
                    </a:extLst>
                  </p:cNvPr>
                  <p:cNvSpPr/>
                  <p:nvPr/>
                </p:nvSpPr>
                <p:spPr>
                  <a:xfrm flipH="1">
                    <a:off x="1464737" y="2579710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B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70B0E7A0-FE76-4872-B5FB-CD6B4214ECE0}"/>
                      </a:ext>
                    </a:extLst>
                  </p:cNvPr>
                  <p:cNvCxnSpPr>
                    <a:cxnSpLocks/>
                    <a:stCxn id="25" idx="0"/>
                    <a:endCxn id="26" idx="3"/>
                  </p:cNvCxnSpPr>
                  <p:nvPr/>
                </p:nvCxnSpPr>
                <p:spPr>
                  <a:xfrm flipH="1" flipV="1">
                    <a:off x="1695196" y="2810169"/>
                    <a:ext cx="220519" cy="10922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66110CA4-31E8-4878-8FA1-41D59BFD3256}"/>
                      </a:ext>
                    </a:extLst>
                  </p:cNvPr>
                  <p:cNvCxnSpPr>
                    <a:cxnSpLocks/>
                    <a:stCxn id="25" idx="3"/>
                  </p:cNvCxnSpPr>
                  <p:nvPr/>
                </p:nvCxnSpPr>
                <p:spPr>
                  <a:xfrm>
                    <a:off x="2011174" y="3149850"/>
                    <a:ext cx="112414" cy="107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46F54D06-4BFD-47D4-9667-393FFADAFB77}"/>
                      </a:ext>
                    </a:extLst>
                  </p:cNvPr>
                  <p:cNvCxnSpPr>
                    <a:cxnSpLocks/>
                    <a:stCxn id="26" idx="5"/>
                  </p:cNvCxnSpPr>
                  <p:nvPr/>
                </p:nvCxnSpPr>
                <p:spPr>
                  <a:xfrm flipH="1">
                    <a:off x="1329737" y="2810169"/>
                    <a:ext cx="174541" cy="10704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5C33EF1A-B103-47F5-8890-232D91096B2C}"/>
                      </a:ext>
                    </a:extLst>
                  </p:cNvPr>
                  <p:cNvCxnSpPr>
                    <a:cxnSpLocks/>
                    <a:stCxn id="33" idx="0"/>
                    <a:endCxn id="25" idx="5"/>
                  </p:cNvCxnSpPr>
                  <p:nvPr/>
                </p:nvCxnSpPr>
                <p:spPr>
                  <a:xfrm flipV="1">
                    <a:off x="1717271" y="3149850"/>
                    <a:ext cx="102985" cy="993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1B355422-BE95-4A3B-8B67-E054A5D3F7A0}"/>
                    </a:ext>
                  </a:extLst>
                </p:cNvPr>
                <p:cNvSpPr/>
                <p:nvPr/>
              </p:nvSpPr>
              <p:spPr>
                <a:xfrm>
                  <a:off x="1966346" y="2358117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Y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D8857B9-9276-46AB-972E-E3D3DA256746}"/>
                  </a:ext>
                </a:extLst>
              </p:cNvPr>
              <p:cNvSpPr/>
              <p:nvPr/>
            </p:nvSpPr>
            <p:spPr>
              <a:xfrm>
                <a:off x="1969075" y="5647062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BR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FA278A7-3E31-4F0F-91C2-6A44A44AD455}"/>
                </a:ext>
              </a:extLst>
            </p:cNvPr>
            <p:cNvSpPr/>
            <p:nvPr/>
          </p:nvSpPr>
          <p:spPr>
            <a:xfrm flipH="1">
              <a:off x="2980422" y="2604600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F5490EE-5F5F-4B88-925D-0B0BC37114CB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 flipH="1">
              <a:off x="2915130" y="2835059"/>
              <a:ext cx="104833" cy="1690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E28AC51-C173-457F-B1B1-04AC33807D2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3210881" y="2835059"/>
              <a:ext cx="84790" cy="1690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箭头: 右 78">
            <a:extLst>
              <a:ext uri="{FF2B5EF4-FFF2-40B4-BE49-F238E27FC236}">
                <a16:creationId xmlns:a16="http://schemas.microsoft.com/office/drawing/2014/main" id="{A20EEAC9-BAA3-4702-BF8D-1D301CA1518B}"/>
              </a:ext>
            </a:extLst>
          </p:cNvPr>
          <p:cNvSpPr/>
          <p:nvPr/>
        </p:nvSpPr>
        <p:spPr>
          <a:xfrm>
            <a:off x="2011702" y="2399847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D5F7D8D3-86F9-4BF0-8286-1635681C7661}"/>
              </a:ext>
            </a:extLst>
          </p:cNvPr>
          <p:cNvGrpSpPr/>
          <p:nvPr/>
        </p:nvGrpSpPr>
        <p:grpSpPr>
          <a:xfrm flipH="1">
            <a:off x="699356" y="2129847"/>
            <a:ext cx="1312346" cy="1446735"/>
            <a:chOff x="620699" y="2867267"/>
            <a:chExt cx="1312346" cy="14467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F0AD291A-3EAF-4CD8-8F83-112B460B322E}"/>
                </a:ext>
              </a:extLst>
            </p:cNvPr>
            <p:cNvGrpSpPr/>
            <p:nvPr/>
          </p:nvGrpSpPr>
          <p:grpSpPr>
            <a:xfrm>
              <a:off x="620699" y="2867267"/>
              <a:ext cx="1312346" cy="1121966"/>
              <a:chOff x="568142" y="1929600"/>
              <a:chExt cx="1312346" cy="1121966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DFE2DFEC-F2BF-4F2D-B9C3-C9602562CD83}"/>
                  </a:ext>
                </a:extLst>
              </p:cNvPr>
              <p:cNvGrpSpPr/>
              <p:nvPr/>
            </p:nvGrpSpPr>
            <p:grpSpPr>
              <a:xfrm>
                <a:off x="568142" y="1929600"/>
                <a:ext cx="1312346" cy="1014925"/>
                <a:chOff x="165020" y="5341394"/>
                <a:chExt cx="1312346" cy="1014925"/>
              </a:xfrm>
            </p:grpSpPr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196CDE69-DFA3-4BDA-82DA-E637A1839D6D}"/>
                    </a:ext>
                  </a:extLst>
                </p:cNvPr>
                <p:cNvGrpSpPr/>
                <p:nvPr/>
              </p:nvGrpSpPr>
              <p:grpSpPr>
                <a:xfrm>
                  <a:off x="448005" y="5341394"/>
                  <a:ext cx="1029361" cy="675000"/>
                  <a:chOff x="1224021" y="1728608"/>
                  <a:chExt cx="1029361" cy="675000"/>
                </a:xfrm>
              </p:grpSpPr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3761BBB0-44BD-4A40-AA99-CF764956A5C1}"/>
                      </a:ext>
                    </a:extLst>
                  </p:cNvPr>
                  <p:cNvGrpSpPr/>
                  <p:nvPr/>
                </p:nvGrpSpPr>
                <p:grpSpPr>
                  <a:xfrm>
                    <a:off x="1224021" y="1728608"/>
                    <a:ext cx="747873" cy="675000"/>
                    <a:chOff x="1155196" y="2574182"/>
                    <a:chExt cx="747873" cy="675000"/>
                  </a:xfrm>
                </p:grpSpPr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6C0EB8AC-4FDE-438E-BEA1-E078113348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560196" y="2574182"/>
                      <a:ext cx="270000" cy="27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51A8C0F3-DF6D-42BB-B2B5-704D82A8CCD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290196" y="2911682"/>
                      <a:ext cx="270000" cy="27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91" name="直接连接符 90">
                      <a:extLst>
                        <a:ext uri="{FF2B5EF4-FFF2-40B4-BE49-F238E27FC236}">
                          <a16:creationId xmlns:a16="http://schemas.microsoft.com/office/drawing/2014/main" id="{A510DFF2-DF7C-49EE-8AD9-FC9183E9281B}"/>
                        </a:ext>
                      </a:extLst>
                    </p:cNvPr>
                    <p:cNvCxnSpPr>
                      <a:cxnSpLocks/>
                      <a:stCxn id="89" idx="5"/>
                      <a:endCxn id="90" idx="0"/>
                    </p:cNvCxnSpPr>
                    <p:nvPr/>
                  </p:nvCxnSpPr>
                  <p:spPr>
                    <a:xfrm flipH="1">
                      <a:off x="1425196" y="2804641"/>
                      <a:ext cx="174541" cy="107041"/>
                    </a:xfrm>
                    <a:prstGeom prst="line">
                      <a:avLst/>
                    </a:prstGeom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直接连接符 91">
                      <a:extLst>
                        <a:ext uri="{FF2B5EF4-FFF2-40B4-BE49-F238E27FC236}">
                          <a16:creationId xmlns:a16="http://schemas.microsoft.com/office/drawing/2014/main" id="{7A77A946-0DFB-47E0-9E05-F7F9C1406154}"/>
                        </a:ext>
                      </a:extLst>
                    </p:cNvPr>
                    <p:cNvCxnSpPr>
                      <a:cxnSpLocks/>
                      <a:stCxn id="89" idx="3"/>
                    </p:cNvCxnSpPr>
                    <p:nvPr/>
                  </p:nvCxnSpPr>
                  <p:spPr>
                    <a:xfrm>
                      <a:off x="1790655" y="2804641"/>
                      <a:ext cx="112414" cy="107041"/>
                    </a:xfrm>
                    <a:prstGeom prst="line">
                      <a:avLst/>
                    </a:prstGeom>
                    <a:ln w="38100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>
                      <a:extLst>
                        <a:ext uri="{FF2B5EF4-FFF2-40B4-BE49-F238E27FC236}">
                          <a16:creationId xmlns:a16="http://schemas.microsoft.com/office/drawing/2014/main" id="{F46EA17C-031D-4DA2-AB7C-D05B2B4D8A09}"/>
                        </a:ext>
                      </a:extLst>
                    </p:cNvPr>
                    <p:cNvCxnSpPr>
                      <a:cxnSpLocks/>
                      <a:stCxn id="90" idx="5"/>
                    </p:cNvCxnSpPr>
                    <p:nvPr/>
                  </p:nvCxnSpPr>
                  <p:spPr>
                    <a:xfrm flipH="1">
                      <a:off x="1155196" y="3142141"/>
                      <a:ext cx="174541" cy="1070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6A23EA40-081D-42BE-A67A-07B0C9EDB81B}"/>
                        </a:ext>
                      </a:extLst>
                    </p:cNvPr>
                    <p:cNvCxnSpPr>
                      <a:cxnSpLocks/>
                      <a:stCxn id="90" idx="3"/>
                      <a:endCxn id="82" idx="0"/>
                    </p:cNvCxnSpPr>
                    <p:nvPr/>
                  </p:nvCxnSpPr>
                  <p:spPr>
                    <a:xfrm>
                      <a:off x="1520655" y="3142141"/>
                      <a:ext cx="62578" cy="1070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A03B9-DAE4-4358-BF14-F83161F7CD9F}"/>
                      </a:ext>
                    </a:extLst>
                  </p:cNvPr>
                  <p:cNvSpPr/>
                  <p:nvPr/>
                </p:nvSpPr>
                <p:spPr>
                  <a:xfrm>
                    <a:off x="1690406" y="2034276"/>
                    <a:ext cx="562976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Y</a:t>
                    </a:r>
                    <a:endParaRPr lang="zh-CN" altLang="en-US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C983888-CA28-47BF-A05B-2C86DADEF40A}"/>
                    </a:ext>
                  </a:extLst>
                </p:cNvPr>
                <p:cNvSpPr/>
                <p:nvPr/>
              </p:nvSpPr>
              <p:spPr>
                <a:xfrm>
                  <a:off x="165020" y="5986987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BR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D642DAA8-F226-428D-8099-4A8D46EB2620}"/>
                  </a:ext>
                </a:extLst>
              </p:cNvPr>
              <p:cNvSpPr/>
              <p:nvPr/>
            </p:nvSpPr>
            <p:spPr>
              <a:xfrm flipH="1">
                <a:off x="1144164" y="260460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L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97558D16-9036-42DC-837B-016831C81C6F}"/>
                  </a:ext>
                </a:extLst>
              </p:cNvPr>
              <p:cNvCxnSpPr>
                <a:cxnSpLocks/>
                <a:stCxn id="82" idx="5"/>
              </p:cNvCxnSpPr>
              <p:nvPr/>
            </p:nvCxnSpPr>
            <p:spPr>
              <a:xfrm flipH="1">
                <a:off x="1025668" y="2835059"/>
                <a:ext cx="158037" cy="21650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7349BECC-1E04-46CE-9C6B-A4F339112941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>
                <a:off x="1374623" y="2835059"/>
                <a:ext cx="111963" cy="1745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8400D1C-548A-47CC-A547-B8BB9E032955}"/>
                </a:ext>
              </a:extLst>
            </p:cNvPr>
            <p:cNvSpPr/>
            <p:nvPr/>
          </p:nvSpPr>
          <p:spPr>
            <a:xfrm>
              <a:off x="764925" y="3944670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BC6B8AE-A157-4A74-8537-F74A1835829E}"/>
                </a:ext>
              </a:extLst>
            </p:cNvPr>
            <p:cNvSpPr/>
            <p:nvPr/>
          </p:nvSpPr>
          <p:spPr>
            <a:xfrm>
              <a:off x="1236262" y="3944670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463A713F-E35F-4A38-B488-F32C140D3BFF}"/>
              </a:ext>
            </a:extLst>
          </p:cNvPr>
          <p:cNvGrpSpPr/>
          <p:nvPr/>
        </p:nvGrpSpPr>
        <p:grpSpPr>
          <a:xfrm flipH="1">
            <a:off x="2494770" y="2055213"/>
            <a:ext cx="1609971" cy="1032413"/>
            <a:chOff x="2416113" y="2792633"/>
            <a:chExt cx="1609971" cy="1032413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53E2BEE1-5760-4154-B9C9-B8FE7B3C6BA8}"/>
                </a:ext>
              </a:extLst>
            </p:cNvPr>
            <p:cNvGrpSpPr/>
            <p:nvPr/>
          </p:nvGrpSpPr>
          <p:grpSpPr>
            <a:xfrm>
              <a:off x="2416113" y="2792633"/>
              <a:ext cx="1609971" cy="1032413"/>
              <a:chOff x="568142" y="1929600"/>
              <a:chExt cx="1609971" cy="1032413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6CDB2FF9-0AC7-4537-9682-4E839678FA97}"/>
                  </a:ext>
                </a:extLst>
              </p:cNvPr>
              <p:cNvGrpSpPr/>
              <p:nvPr/>
            </p:nvGrpSpPr>
            <p:grpSpPr>
              <a:xfrm>
                <a:off x="568142" y="1929600"/>
                <a:ext cx="1609971" cy="1032413"/>
                <a:chOff x="165020" y="5341394"/>
                <a:chExt cx="1609971" cy="1032413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8CD893D1-D3D6-4CE1-BA3B-F03DAAD250AA}"/>
                    </a:ext>
                  </a:extLst>
                </p:cNvPr>
                <p:cNvGrpSpPr/>
                <p:nvPr/>
              </p:nvGrpSpPr>
              <p:grpSpPr>
                <a:xfrm>
                  <a:off x="448005" y="5341394"/>
                  <a:ext cx="1326986" cy="1032413"/>
                  <a:chOff x="1224021" y="1728608"/>
                  <a:chExt cx="1326986" cy="1032413"/>
                </a:xfrm>
              </p:grpSpPr>
              <p:grpSp>
                <p:nvGrpSpPr>
                  <p:cNvPr id="117" name="组合 116">
                    <a:extLst>
                      <a:ext uri="{FF2B5EF4-FFF2-40B4-BE49-F238E27FC236}">
                        <a16:creationId xmlns:a16="http://schemas.microsoft.com/office/drawing/2014/main" id="{38337971-BDB8-4682-AAF9-C590D9733AB9}"/>
                      </a:ext>
                    </a:extLst>
                  </p:cNvPr>
                  <p:cNvGrpSpPr/>
                  <p:nvPr/>
                </p:nvGrpSpPr>
                <p:grpSpPr>
                  <a:xfrm>
                    <a:off x="1224021" y="1728608"/>
                    <a:ext cx="779414" cy="701775"/>
                    <a:chOff x="1155196" y="2574182"/>
                    <a:chExt cx="779414" cy="701775"/>
                  </a:xfrm>
                </p:grpSpPr>
                <p:sp>
                  <p:nvSpPr>
                    <p:cNvPr id="119" name="椭圆 118">
                      <a:extLst>
                        <a:ext uri="{FF2B5EF4-FFF2-40B4-BE49-F238E27FC236}">
                          <a16:creationId xmlns:a16="http://schemas.microsoft.com/office/drawing/2014/main" id="{C0448D66-DF51-4798-90AB-F0A55E5A2D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560196" y="2574182"/>
                      <a:ext cx="270000" cy="27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20" name="椭圆 119">
                      <a:extLst>
                        <a:ext uri="{FF2B5EF4-FFF2-40B4-BE49-F238E27FC236}">
                          <a16:creationId xmlns:a16="http://schemas.microsoft.com/office/drawing/2014/main" id="{5B872BAF-D1CB-402E-9109-6420C5ADCB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290196" y="2911682"/>
                      <a:ext cx="270000" cy="27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121" name="直接连接符 120">
                      <a:extLst>
                        <a:ext uri="{FF2B5EF4-FFF2-40B4-BE49-F238E27FC236}">
                          <a16:creationId xmlns:a16="http://schemas.microsoft.com/office/drawing/2014/main" id="{55A2C1E7-E3E2-492E-86AD-55E089E565E7}"/>
                        </a:ext>
                      </a:extLst>
                    </p:cNvPr>
                    <p:cNvCxnSpPr>
                      <a:cxnSpLocks/>
                      <a:stCxn id="119" idx="5"/>
                      <a:endCxn id="120" idx="0"/>
                    </p:cNvCxnSpPr>
                    <p:nvPr/>
                  </p:nvCxnSpPr>
                  <p:spPr>
                    <a:xfrm flipH="1">
                      <a:off x="1425196" y="2804641"/>
                      <a:ext cx="174541" cy="107041"/>
                    </a:xfrm>
                    <a:prstGeom prst="line">
                      <a:avLst/>
                    </a:prstGeom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直接连接符 121">
                      <a:extLst>
                        <a:ext uri="{FF2B5EF4-FFF2-40B4-BE49-F238E27FC236}">
                          <a16:creationId xmlns:a16="http://schemas.microsoft.com/office/drawing/2014/main" id="{0A1EE555-AE65-49D8-8CB2-9A41F0278067}"/>
                        </a:ext>
                      </a:extLst>
                    </p:cNvPr>
                    <p:cNvCxnSpPr>
                      <a:cxnSpLocks/>
                      <a:stCxn id="119" idx="3"/>
                      <a:endCxn id="112" idx="0"/>
                    </p:cNvCxnSpPr>
                    <p:nvPr/>
                  </p:nvCxnSpPr>
                  <p:spPr>
                    <a:xfrm>
                      <a:off x="1790655" y="2804641"/>
                      <a:ext cx="143955" cy="132603"/>
                    </a:xfrm>
                    <a:prstGeom prst="line">
                      <a:avLst/>
                    </a:prstGeom>
                    <a:ln w="38100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直接连接符 122">
                      <a:extLst>
                        <a:ext uri="{FF2B5EF4-FFF2-40B4-BE49-F238E27FC236}">
                          <a16:creationId xmlns:a16="http://schemas.microsoft.com/office/drawing/2014/main" id="{21B3ED8E-3DC2-4692-ACDC-011654D5C26B}"/>
                        </a:ext>
                      </a:extLst>
                    </p:cNvPr>
                    <p:cNvCxnSpPr>
                      <a:cxnSpLocks/>
                      <a:stCxn id="120" idx="5"/>
                    </p:cNvCxnSpPr>
                    <p:nvPr/>
                  </p:nvCxnSpPr>
                  <p:spPr>
                    <a:xfrm flipH="1">
                      <a:off x="1155196" y="3142141"/>
                      <a:ext cx="174541" cy="1070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直接连接符 123">
                      <a:extLst>
                        <a:ext uri="{FF2B5EF4-FFF2-40B4-BE49-F238E27FC236}">
                          <a16:creationId xmlns:a16="http://schemas.microsoft.com/office/drawing/2014/main" id="{3A93AA55-18A4-4F10-9B0A-7C87C7E24D54}"/>
                        </a:ext>
                      </a:extLst>
                    </p:cNvPr>
                    <p:cNvCxnSpPr>
                      <a:cxnSpLocks/>
                      <a:stCxn id="120" idx="3"/>
                    </p:cNvCxnSpPr>
                    <p:nvPr/>
                  </p:nvCxnSpPr>
                  <p:spPr>
                    <a:xfrm>
                      <a:off x="1520655" y="3142141"/>
                      <a:ext cx="66970" cy="1338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C8E2D241-448E-4D22-988C-6D8015C36C56}"/>
                      </a:ext>
                    </a:extLst>
                  </p:cNvPr>
                  <p:cNvSpPr/>
                  <p:nvPr/>
                </p:nvSpPr>
                <p:spPr>
                  <a:xfrm>
                    <a:off x="1988031" y="2391689"/>
                    <a:ext cx="562976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Y</a:t>
                    </a:r>
                    <a:endParaRPr lang="zh-CN" altLang="en-US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4FA71CCE-4904-4377-9FA7-0E22C6F34842}"/>
                    </a:ext>
                  </a:extLst>
                </p:cNvPr>
                <p:cNvSpPr/>
                <p:nvPr/>
              </p:nvSpPr>
              <p:spPr>
                <a:xfrm>
                  <a:off x="165020" y="5986987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BR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B059AA2C-603E-4C29-851D-3AFF352A26CC}"/>
                  </a:ext>
                </a:extLst>
              </p:cNvPr>
              <p:cNvSpPr/>
              <p:nvPr/>
            </p:nvSpPr>
            <p:spPr>
              <a:xfrm flipH="1">
                <a:off x="1495541" y="2292662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P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B38F02EC-19C0-4336-BFB0-9CB0D285831B}"/>
                  </a:ext>
                </a:extLst>
              </p:cNvPr>
              <p:cNvCxnSpPr>
                <a:cxnSpLocks/>
                <a:stCxn id="112" idx="5"/>
              </p:cNvCxnSpPr>
              <p:nvPr/>
            </p:nvCxnSpPr>
            <p:spPr>
              <a:xfrm flipH="1">
                <a:off x="1453296" y="2523121"/>
                <a:ext cx="81786" cy="1267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5F029E3F-208A-4A73-85AA-DF82E341D1F9}"/>
                  </a:ext>
                </a:extLst>
              </p:cNvPr>
              <p:cNvCxnSpPr>
                <a:cxnSpLocks/>
                <a:stCxn id="112" idx="3"/>
              </p:cNvCxnSpPr>
              <p:nvPr/>
            </p:nvCxnSpPr>
            <p:spPr>
              <a:xfrm>
                <a:off x="1726000" y="2523121"/>
                <a:ext cx="111963" cy="1745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1FDC008-F694-4C01-8E17-04CA0B8C676D}"/>
                </a:ext>
              </a:extLst>
            </p:cNvPr>
            <p:cNvSpPr/>
            <p:nvPr/>
          </p:nvSpPr>
          <p:spPr>
            <a:xfrm>
              <a:off x="2783986" y="3448538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9524EA1-B3A5-4264-A856-EAAC702FC0CF}"/>
                </a:ext>
              </a:extLst>
            </p:cNvPr>
            <p:cNvSpPr/>
            <p:nvPr/>
          </p:nvSpPr>
          <p:spPr>
            <a:xfrm>
              <a:off x="3098042" y="3448538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44BA1FDA-AF81-4E2E-BB19-5DFFBACE8726}"/>
              </a:ext>
            </a:extLst>
          </p:cNvPr>
          <p:cNvSpPr/>
          <p:nvPr/>
        </p:nvSpPr>
        <p:spPr>
          <a:xfrm>
            <a:off x="1980875" y="4489435"/>
            <a:ext cx="562976" cy="213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A86981B8-0F18-4C8D-AB72-63AFEFAABCEE}"/>
              </a:ext>
            </a:extLst>
          </p:cNvPr>
          <p:cNvGrpSpPr/>
          <p:nvPr/>
        </p:nvGrpSpPr>
        <p:grpSpPr>
          <a:xfrm flipH="1">
            <a:off x="643099" y="4211356"/>
            <a:ext cx="1369457" cy="1829869"/>
            <a:chOff x="508736" y="4298687"/>
            <a:chExt cx="1369457" cy="1829869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45DAA78A-2027-441C-BE42-E5338414E903}"/>
                </a:ext>
              </a:extLst>
            </p:cNvPr>
            <p:cNvGrpSpPr/>
            <p:nvPr/>
          </p:nvGrpSpPr>
          <p:grpSpPr>
            <a:xfrm>
              <a:off x="508736" y="4298687"/>
              <a:ext cx="1312346" cy="1446735"/>
              <a:chOff x="620699" y="2867267"/>
              <a:chExt cx="1312346" cy="1446735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56A826FE-BE7C-4FA6-9DB6-9B43D67E9649}"/>
                  </a:ext>
                </a:extLst>
              </p:cNvPr>
              <p:cNvGrpSpPr/>
              <p:nvPr/>
            </p:nvGrpSpPr>
            <p:grpSpPr>
              <a:xfrm>
                <a:off x="620699" y="2867267"/>
                <a:ext cx="1312346" cy="1121966"/>
                <a:chOff x="568142" y="1929600"/>
                <a:chExt cx="1312346" cy="1121966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66EA1B76-C681-45F3-993F-6EC5FA8EEE31}"/>
                    </a:ext>
                  </a:extLst>
                </p:cNvPr>
                <p:cNvGrpSpPr/>
                <p:nvPr/>
              </p:nvGrpSpPr>
              <p:grpSpPr>
                <a:xfrm>
                  <a:off x="568142" y="1929600"/>
                  <a:ext cx="1312346" cy="1014925"/>
                  <a:chOff x="165020" y="5341394"/>
                  <a:chExt cx="1312346" cy="1014925"/>
                </a:xfrm>
              </p:grpSpPr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80C28EAB-3EFB-425D-B5C3-F3A1B7BA853A}"/>
                      </a:ext>
                    </a:extLst>
                  </p:cNvPr>
                  <p:cNvGrpSpPr/>
                  <p:nvPr/>
                </p:nvGrpSpPr>
                <p:grpSpPr>
                  <a:xfrm>
                    <a:off x="448005" y="5341394"/>
                    <a:ext cx="1029361" cy="675000"/>
                    <a:chOff x="1224021" y="1728608"/>
                    <a:chExt cx="1029361" cy="675000"/>
                  </a:xfrm>
                </p:grpSpPr>
                <p:grpSp>
                  <p:nvGrpSpPr>
                    <p:cNvPr id="147" name="组合 146">
                      <a:extLst>
                        <a:ext uri="{FF2B5EF4-FFF2-40B4-BE49-F238E27FC236}">
                          <a16:creationId xmlns:a16="http://schemas.microsoft.com/office/drawing/2014/main" id="{9E2CE601-BBF3-4A5F-A808-57E873D91B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4021" y="1728608"/>
                      <a:ext cx="747873" cy="675000"/>
                      <a:chOff x="1155196" y="2574182"/>
                      <a:chExt cx="747873" cy="675000"/>
                    </a:xfrm>
                  </p:grpSpPr>
                  <p:sp>
                    <p:nvSpPr>
                      <p:cNvPr id="149" name="椭圆 148">
                        <a:extLst>
                          <a:ext uri="{FF2B5EF4-FFF2-40B4-BE49-F238E27FC236}">
                            <a16:creationId xmlns:a16="http://schemas.microsoft.com/office/drawing/2014/main" id="{DF7B113B-CC2B-4A8B-8BC2-A6FF11CDB8E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560196" y="2574182"/>
                        <a:ext cx="270000" cy="270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P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50" name="椭圆 149">
                        <a:extLst>
                          <a:ext uri="{FF2B5EF4-FFF2-40B4-BE49-F238E27FC236}">
                            <a16:creationId xmlns:a16="http://schemas.microsoft.com/office/drawing/2014/main" id="{B162AD6C-9997-4BEC-8C9C-7CEE5B66173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290196" y="2911682"/>
                        <a:ext cx="270000" cy="270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cxnSp>
                    <p:nvCxnSpPr>
                      <p:cNvPr id="151" name="直接连接符 150">
                        <a:extLst>
                          <a:ext uri="{FF2B5EF4-FFF2-40B4-BE49-F238E27FC236}">
                            <a16:creationId xmlns:a16="http://schemas.microsoft.com/office/drawing/2014/main" id="{434258D7-49F8-4A96-8531-DF0352F8F6AD}"/>
                          </a:ext>
                        </a:extLst>
                      </p:cNvPr>
                      <p:cNvCxnSpPr>
                        <a:cxnSpLocks/>
                        <a:stCxn id="149" idx="5"/>
                        <a:endCxn id="150" idx="0"/>
                      </p:cNvCxnSpPr>
                      <p:nvPr/>
                    </p:nvCxnSpPr>
                    <p:spPr>
                      <a:xfrm flipH="1">
                        <a:off x="1425196" y="2804641"/>
                        <a:ext cx="174541" cy="107041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直接连接符 151">
                        <a:extLst>
                          <a:ext uri="{FF2B5EF4-FFF2-40B4-BE49-F238E27FC236}">
                            <a16:creationId xmlns:a16="http://schemas.microsoft.com/office/drawing/2014/main" id="{A8AA933E-62A7-4FA5-8914-16D587711F03}"/>
                          </a:ext>
                        </a:extLst>
                      </p:cNvPr>
                      <p:cNvCxnSpPr>
                        <a:cxnSpLocks/>
                        <a:stCxn id="149" idx="3"/>
                      </p:cNvCxnSpPr>
                      <p:nvPr/>
                    </p:nvCxnSpPr>
                    <p:spPr>
                      <a:xfrm>
                        <a:off x="1790655" y="2804641"/>
                        <a:ext cx="112414" cy="107041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直接连接符 152">
                        <a:extLst>
                          <a:ext uri="{FF2B5EF4-FFF2-40B4-BE49-F238E27FC236}">
                            <a16:creationId xmlns:a16="http://schemas.microsoft.com/office/drawing/2014/main" id="{3063454A-0E76-4DC7-AE5F-A28D9104D8B8}"/>
                          </a:ext>
                        </a:extLst>
                      </p:cNvPr>
                      <p:cNvCxnSpPr>
                        <a:cxnSpLocks/>
                        <a:stCxn id="150" idx="5"/>
                      </p:cNvCxnSpPr>
                      <p:nvPr/>
                    </p:nvCxnSpPr>
                    <p:spPr>
                      <a:xfrm flipH="1">
                        <a:off x="1155196" y="3142141"/>
                        <a:ext cx="174541" cy="1070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直接连接符 153">
                        <a:extLst>
                          <a:ext uri="{FF2B5EF4-FFF2-40B4-BE49-F238E27FC236}">
                            <a16:creationId xmlns:a16="http://schemas.microsoft.com/office/drawing/2014/main" id="{A406597C-1D6D-40F8-B95A-155A917767FA}"/>
                          </a:ext>
                        </a:extLst>
                      </p:cNvPr>
                      <p:cNvCxnSpPr>
                        <a:cxnSpLocks/>
                        <a:stCxn id="150" idx="3"/>
                        <a:endCxn id="142" idx="0"/>
                      </p:cNvCxnSpPr>
                      <p:nvPr/>
                    </p:nvCxnSpPr>
                    <p:spPr>
                      <a:xfrm>
                        <a:off x="1520655" y="3142141"/>
                        <a:ext cx="62578" cy="1070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8" name="矩形 147">
                      <a:extLst>
                        <a:ext uri="{FF2B5EF4-FFF2-40B4-BE49-F238E27FC236}">
                          <a16:creationId xmlns:a16="http://schemas.microsoft.com/office/drawing/2014/main" id="{9DCD9E47-34FA-499A-B99D-FB7B772EF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0406" y="2034276"/>
                      <a:ext cx="5629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A3AE6EFC-4979-4BDC-8655-DF10CDEDF849}"/>
                      </a:ext>
                    </a:extLst>
                  </p:cNvPr>
                  <p:cNvSpPr/>
                  <p:nvPr/>
                </p:nvSpPr>
                <p:spPr>
                  <a:xfrm>
                    <a:off x="165020" y="5986987"/>
                    <a:ext cx="562976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zh-C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BR</a:t>
                    </a:r>
                    <a:endParaRPr lang="zh-CN" altLang="en-US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1AA46148-0615-481B-9132-7248348F6467}"/>
                    </a:ext>
                  </a:extLst>
                </p:cNvPr>
                <p:cNvSpPr/>
                <p:nvPr/>
              </p:nvSpPr>
              <p:spPr>
                <a:xfrm flipH="1">
                  <a:off x="1144164" y="2604600"/>
                  <a:ext cx="270000" cy="27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L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9516C7B4-2B23-4238-9E03-22A3450313ED}"/>
                    </a:ext>
                  </a:extLst>
                </p:cNvPr>
                <p:cNvCxnSpPr>
                  <a:cxnSpLocks/>
                  <a:stCxn id="142" idx="5"/>
                </p:cNvCxnSpPr>
                <p:nvPr/>
              </p:nvCxnSpPr>
              <p:spPr>
                <a:xfrm flipH="1">
                  <a:off x="1025668" y="2835059"/>
                  <a:ext cx="158037" cy="216507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CC7E1D52-E3D9-482B-85ED-F222FDBF5A0C}"/>
                    </a:ext>
                  </a:extLst>
                </p:cNvPr>
                <p:cNvCxnSpPr>
                  <a:cxnSpLocks/>
                  <a:stCxn id="142" idx="3"/>
                  <a:endCxn id="173" idx="0"/>
                </p:cNvCxnSpPr>
                <p:nvPr/>
              </p:nvCxnSpPr>
              <p:spPr>
                <a:xfrm>
                  <a:off x="1374623" y="2835059"/>
                  <a:ext cx="145133" cy="17454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5517828-A0E7-442E-9E5C-83B77ADCA877}"/>
                  </a:ext>
                </a:extLst>
              </p:cNvPr>
              <p:cNvSpPr/>
              <p:nvPr/>
            </p:nvSpPr>
            <p:spPr>
              <a:xfrm>
                <a:off x="764925" y="3944670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</a:t>
                </a:r>
                <a:r>
                  <a:rPr lang="en-US" altLang="zh-CN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24C2D596-9F8C-4BCA-A725-1741E4BC485B}"/>
                </a:ext>
              </a:extLst>
            </p:cNvPr>
            <p:cNvSpPr/>
            <p:nvPr/>
          </p:nvSpPr>
          <p:spPr>
            <a:xfrm flipH="1">
              <a:off x="1325350" y="5378687"/>
              <a:ext cx="270000" cy="27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FFFF249D-02A1-48F4-9D5C-F91B5EDBAB5D}"/>
                </a:ext>
              </a:extLst>
            </p:cNvPr>
            <p:cNvCxnSpPr>
              <a:cxnSpLocks/>
              <a:stCxn id="173" idx="5"/>
            </p:cNvCxnSpPr>
            <p:nvPr/>
          </p:nvCxnSpPr>
          <p:spPr>
            <a:xfrm flipH="1">
              <a:off x="1215938" y="5609146"/>
              <a:ext cx="148953" cy="198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00AC99BC-2C60-42B2-A439-F24D97F45370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>
              <a:off x="1555809" y="5609146"/>
              <a:ext cx="63936" cy="198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69556185-3CFA-4C66-9494-CFDF6D8ACC87}"/>
                </a:ext>
              </a:extLst>
            </p:cNvPr>
            <p:cNvSpPr/>
            <p:nvPr/>
          </p:nvSpPr>
          <p:spPr>
            <a:xfrm>
              <a:off x="918216" y="5759224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lr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68465C0-F1A0-466A-ACE0-29CDA854F76B}"/>
                </a:ext>
              </a:extLst>
            </p:cNvPr>
            <p:cNvSpPr/>
            <p:nvPr/>
          </p:nvSpPr>
          <p:spPr>
            <a:xfrm>
              <a:off x="1315217" y="5744146"/>
              <a:ext cx="56297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ll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A0EEBEF1-6BA1-420B-BC4E-F18661FECB6E}"/>
              </a:ext>
            </a:extLst>
          </p:cNvPr>
          <p:cNvGrpSpPr/>
          <p:nvPr/>
        </p:nvGrpSpPr>
        <p:grpSpPr>
          <a:xfrm flipH="1">
            <a:off x="2574678" y="4218709"/>
            <a:ext cx="1656008" cy="1446735"/>
            <a:chOff x="2509140" y="3096672"/>
            <a:chExt cx="1656008" cy="1446735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79401866-B2F4-4513-A883-7BA6F4702FC9}"/>
                </a:ext>
              </a:extLst>
            </p:cNvPr>
            <p:cNvGrpSpPr/>
            <p:nvPr/>
          </p:nvGrpSpPr>
          <p:grpSpPr>
            <a:xfrm>
              <a:off x="2509140" y="3096672"/>
              <a:ext cx="1656008" cy="1446735"/>
              <a:chOff x="508736" y="4298687"/>
              <a:chExt cx="1656008" cy="1446735"/>
            </a:xfrm>
          </p:grpSpPr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04840F0F-1E9A-4F57-B8CA-CD84D98FEAF6}"/>
                  </a:ext>
                </a:extLst>
              </p:cNvPr>
              <p:cNvGrpSpPr/>
              <p:nvPr/>
            </p:nvGrpSpPr>
            <p:grpSpPr>
              <a:xfrm>
                <a:off x="508736" y="4298687"/>
                <a:ext cx="1656008" cy="1446735"/>
                <a:chOff x="620699" y="2867267"/>
                <a:chExt cx="1656008" cy="1446735"/>
              </a:xfrm>
            </p:grpSpPr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CB435EDB-B240-49AE-949B-92469EE49672}"/>
                    </a:ext>
                  </a:extLst>
                </p:cNvPr>
                <p:cNvGrpSpPr/>
                <p:nvPr/>
              </p:nvGrpSpPr>
              <p:grpSpPr>
                <a:xfrm>
                  <a:off x="620699" y="2867267"/>
                  <a:ext cx="1656008" cy="1121966"/>
                  <a:chOff x="568142" y="1929600"/>
                  <a:chExt cx="1656008" cy="1121966"/>
                </a:xfrm>
              </p:grpSpPr>
              <p:grpSp>
                <p:nvGrpSpPr>
                  <p:cNvPr id="216" name="组合 215">
                    <a:extLst>
                      <a:ext uri="{FF2B5EF4-FFF2-40B4-BE49-F238E27FC236}">
                        <a16:creationId xmlns:a16="http://schemas.microsoft.com/office/drawing/2014/main" id="{CDB9680F-7726-49AD-AAB6-8C84072A1164}"/>
                      </a:ext>
                    </a:extLst>
                  </p:cNvPr>
                  <p:cNvGrpSpPr/>
                  <p:nvPr/>
                </p:nvGrpSpPr>
                <p:grpSpPr>
                  <a:xfrm>
                    <a:off x="568142" y="1929600"/>
                    <a:ext cx="1656008" cy="1044332"/>
                    <a:chOff x="165020" y="5341394"/>
                    <a:chExt cx="1656008" cy="1044332"/>
                  </a:xfrm>
                </p:grpSpPr>
                <p:grpSp>
                  <p:nvGrpSpPr>
                    <p:cNvPr id="220" name="组合 219">
                      <a:extLst>
                        <a:ext uri="{FF2B5EF4-FFF2-40B4-BE49-F238E27FC236}">
                          <a16:creationId xmlns:a16="http://schemas.microsoft.com/office/drawing/2014/main" id="{C14463F5-A6DE-4455-BCB0-D98EAE4A2B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005" y="5341394"/>
                      <a:ext cx="1373023" cy="1044332"/>
                      <a:chOff x="1224021" y="1728608"/>
                      <a:chExt cx="1373023" cy="1044332"/>
                    </a:xfrm>
                  </p:grpSpPr>
                  <p:grpSp>
                    <p:nvGrpSpPr>
                      <p:cNvPr id="222" name="组合 221">
                        <a:extLst>
                          <a:ext uri="{FF2B5EF4-FFF2-40B4-BE49-F238E27FC236}">
                            <a16:creationId xmlns:a16="http://schemas.microsoft.com/office/drawing/2014/main" id="{BEB40025-FE5D-403C-9FD4-43C636D082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24021" y="1728608"/>
                        <a:ext cx="827634" cy="675000"/>
                        <a:chOff x="1155196" y="2574182"/>
                        <a:chExt cx="827634" cy="675000"/>
                      </a:xfrm>
                    </p:grpSpPr>
                    <p:sp>
                      <p:nvSpPr>
                        <p:cNvPr id="224" name="椭圆 223">
                          <a:extLst>
                            <a:ext uri="{FF2B5EF4-FFF2-40B4-BE49-F238E27FC236}">
                              <a16:creationId xmlns:a16="http://schemas.microsoft.com/office/drawing/2014/main" id="{86F3BD8A-7FEB-4691-9C85-4D7A351A50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1560196" y="2574182"/>
                          <a:ext cx="270000" cy="270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5" name="椭圆 224">
                          <a:extLst>
                            <a:ext uri="{FF2B5EF4-FFF2-40B4-BE49-F238E27FC236}">
                              <a16:creationId xmlns:a16="http://schemas.microsoft.com/office/drawing/2014/main" id="{877AB745-4DEA-42C3-93C4-25ACA6FF4F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1290196" y="2911682"/>
                          <a:ext cx="270000" cy="270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26" name="直接连接符 225">
                          <a:extLst>
                            <a:ext uri="{FF2B5EF4-FFF2-40B4-BE49-F238E27FC236}">
                              <a16:creationId xmlns:a16="http://schemas.microsoft.com/office/drawing/2014/main" id="{469669D1-CCB7-40C4-B352-48A1C01F3E30}"/>
                            </a:ext>
                          </a:extLst>
                        </p:cNvPr>
                        <p:cNvCxnSpPr>
                          <a:cxnSpLocks/>
                          <a:stCxn id="224" idx="5"/>
                          <a:endCxn id="225" idx="0"/>
                        </p:cNvCxnSpPr>
                        <p:nvPr/>
                      </p:nvCxnSpPr>
                      <p:spPr>
                        <a:xfrm flipH="1">
                          <a:off x="1425196" y="2804641"/>
                          <a:ext cx="174541" cy="10704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7" name="直接连接符 226">
                          <a:extLst>
                            <a:ext uri="{FF2B5EF4-FFF2-40B4-BE49-F238E27FC236}">
                              <a16:creationId xmlns:a16="http://schemas.microsoft.com/office/drawing/2014/main" id="{EF1A4B72-CDB5-427B-B593-F019929BAD17}"/>
                            </a:ext>
                          </a:extLst>
                        </p:cNvPr>
                        <p:cNvCxnSpPr>
                          <a:cxnSpLocks/>
                          <a:stCxn id="224" idx="3"/>
                          <a:endCxn id="209" idx="0"/>
                        </p:cNvCxnSpPr>
                        <p:nvPr/>
                      </p:nvCxnSpPr>
                      <p:spPr>
                        <a:xfrm>
                          <a:off x="1790655" y="2804641"/>
                          <a:ext cx="192175" cy="104047"/>
                        </a:xfrm>
                        <a:prstGeom prst="line">
                          <a:avLst/>
                        </a:prstGeom>
                        <a:ln w="381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8" name="直接连接符 227">
                          <a:extLst>
                            <a:ext uri="{FF2B5EF4-FFF2-40B4-BE49-F238E27FC236}">
                              <a16:creationId xmlns:a16="http://schemas.microsoft.com/office/drawing/2014/main" id="{9BDE13AA-C718-46EA-AD48-7247A9D66AE3}"/>
                            </a:ext>
                          </a:extLst>
                        </p:cNvPr>
                        <p:cNvCxnSpPr>
                          <a:cxnSpLocks/>
                          <a:stCxn id="225" idx="5"/>
                        </p:cNvCxnSpPr>
                        <p:nvPr/>
                      </p:nvCxnSpPr>
                      <p:spPr>
                        <a:xfrm flipH="1">
                          <a:off x="1155196" y="3142141"/>
                          <a:ext cx="174541" cy="10704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9" name="直接连接符 228">
                          <a:extLst>
                            <a:ext uri="{FF2B5EF4-FFF2-40B4-BE49-F238E27FC236}">
                              <a16:creationId xmlns:a16="http://schemas.microsoft.com/office/drawing/2014/main" id="{399B4216-1400-401A-B9EC-6AB739322ECA}"/>
                            </a:ext>
                          </a:extLst>
                        </p:cNvPr>
                        <p:cNvCxnSpPr>
                          <a:cxnSpLocks/>
                          <a:stCxn id="225" idx="3"/>
                          <a:endCxn id="217" idx="0"/>
                        </p:cNvCxnSpPr>
                        <p:nvPr/>
                      </p:nvCxnSpPr>
                      <p:spPr>
                        <a:xfrm>
                          <a:off x="1520655" y="3142141"/>
                          <a:ext cx="62578" cy="10704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3" name="矩形 222">
                        <a:extLst>
                          <a:ext uri="{FF2B5EF4-FFF2-40B4-BE49-F238E27FC236}">
                            <a16:creationId xmlns:a16="http://schemas.microsoft.com/office/drawing/2014/main" id="{D98056EA-E901-4C6F-B782-CF14B7B69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4068" y="2403608"/>
                        <a:ext cx="56297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Y</a:t>
                        </a:r>
                        <a:endParaRPr lang="zh-CN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3E4CE742-3B79-4DF9-9F36-70171C163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020" y="5986987"/>
                      <a:ext cx="5629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zh-CN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BR</a:t>
                      </a:r>
                      <a:endParaRPr lang="zh-CN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217" name="椭圆 216">
                    <a:extLst>
                      <a:ext uri="{FF2B5EF4-FFF2-40B4-BE49-F238E27FC236}">
                        <a16:creationId xmlns:a16="http://schemas.microsoft.com/office/drawing/2014/main" id="{E151DDC3-9B28-4333-AE1C-3B24BBD7E9D4}"/>
                      </a:ext>
                    </a:extLst>
                  </p:cNvPr>
                  <p:cNvSpPr/>
                  <p:nvPr/>
                </p:nvSpPr>
                <p:spPr>
                  <a:xfrm flipH="1">
                    <a:off x="1144164" y="2604600"/>
                    <a:ext cx="270000" cy="27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L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18" name="直接连接符 217">
                    <a:extLst>
                      <a:ext uri="{FF2B5EF4-FFF2-40B4-BE49-F238E27FC236}">
                        <a16:creationId xmlns:a16="http://schemas.microsoft.com/office/drawing/2014/main" id="{CA6B9118-60F6-4AC9-BE08-225BA303553C}"/>
                      </a:ext>
                    </a:extLst>
                  </p:cNvPr>
                  <p:cNvCxnSpPr>
                    <a:cxnSpLocks/>
                    <a:stCxn id="217" idx="5"/>
                  </p:cNvCxnSpPr>
                  <p:nvPr/>
                </p:nvCxnSpPr>
                <p:spPr>
                  <a:xfrm flipH="1">
                    <a:off x="1025668" y="2835059"/>
                    <a:ext cx="158037" cy="216507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96F7B08C-D1E8-4CA3-85AA-CEC3630147E9}"/>
                    </a:ext>
                  </a:extLst>
                </p:cNvPr>
                <p:cNvSpPr/>
                <p:nvPr/>
              </p:nvSpPr>
              <p:spPr>
                <a:xfrm>
                  <a:off x="764925" y="3944670"/>
                  <a:ext cx="562976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</a:t>
                  </a:r>
                  <a:r>
                    <a:rPr lang="en-US" altLang="zh-CN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</a:t>
                  </a:r>
                  <a:endParaRPr lang="zh-CN" alt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87396DF4-461A-4752-9A16-69FD459AD7E2}"/>
                  </a:ext>
                </a:extLst>
              </p:cNvPr>
              <p:cNvSpPr/>
              <p:nvPr/>
            </p:nvSpPr>
            <p:spPr>
              <a:xfrm flipH="1">
                <a:off x="1484355" y="4633193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P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4F723FE3-851A-457A-9A33-112A1DC1CDEC}"/>
                  </a:ext>
                </a:extLst>
              </p:cNvPr>
              <p:cNvCxnSpPr>
                <a:cxnSpLocks/>
                <a:stCxn id="209" idx="5"/>
              </p:cNvCxnSpPr>
              <p:nvPr/>
            </p:nvCxnSpPr>
            <p:spPr>
              <a:xfrm flipH="1">
                <a:off x="1463556" y="4863652"/>
                <a:ext cx="60340" cy="2288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61CE58AD-29C6-4732-9C7F-EAA9901EF0D4}"/>
                  </a:ext>
                </a:extLst>
              </p:cNvPr>
              <p:cNvCxnSpPr>
                <a:cxnSpLocks/>
                <a:stCxn id="209" idx="3"/>
              </p:cNvCxnSpPr>
              <p:nvPr/>
            </p:nvCxnSpPr>
            <p:spPr>
              <a:xfrm>
                <a:off x="1714814" y="4863652"/>
                <a:ext cx="171521" cy="1894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B305525-AF97-4834-B517-B9A6AF5EDD10}"/>
                  </a:ext>
                </a:extLst>
              </p:cNvPr>
              <p:cNvSpPr/>
              <p:nvPr/>
            </p:nvSpPr>
            <p:spPr>
              <a:xfrm>
                <a:off x="1077960" y="5376090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lr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6BE2ED17-94A5-4ABC-B4E0-E0A8C59E368C}"/>
                  </a:ext>
                </a:extLst>
              </p:cNvPr>
              <p:cNvSpPr/>
              <p:nvPr/>
            </p:nvSpPr>
            <p:spPr>
              <a:xfrm>
                <a:off x="1276430" y="4974591"/>
                <a:ext cx="56297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ll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382E97EA-3000-4828-B64E-E0128A415DAA}"/>
                </a:ext>
              </a:extLst>
            </p:cNvPr>
            <p:cNvCxnSpPr>
              <a:cxnSpLocks/>
              <a:stCxn id="213" idx="1"/>
              <a:endCxn id="212" idx="0"/>
            </p:cNvCxnSpPr>
            <p:nvPr/>
          </p:nvCxnSpPr>
          <p:spPr>
            <a:xfrm>
              <a:off x="3276834" y="3957242"/>
              <a:ext cx="83018" cy="216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75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2251</Words>
  <Application>Microsoft Office PowerPoint</Application>
  <PresentationFormat>宽屏</PresentationFormat>
  <Paragraphs>361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Xiantao</dc:creator>
  <cp:lastModifiedBy>Jia Xiantao</cp:lastModifiedBy>
  <cp:revision>200</cp:revision>
  <dcterms:created xsi:type="dcterms:W3CDTF">2019-11-06T14:30:11Z</dcterms:created>
  <dcterms:modified xsi:type="dcterms:W3CDTF">2019-11-10T12:49:07Z</dcterms:modified>
</cp:coreProperties>
</file>