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82" r:id="rId4"/>
    <p:sldId id="284" r:id="rId5"/>
    <p:sldId id="285" r:id="rId6"/>
    <p:sldId id="286" r:id="rId7"/>
    <p:sldId id="287" r:id="rId8"/>
    <p:sldId id="28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 Xiantao" initials="JX" lastIdx="1" clrIdx="0">
    <p:extLst>
      <p:ext uri="{19B8F6BF-5375-455C-9EA6-DF929625EA0E}">
        <p15:presenceInfo xmlns:p15="http://schemas.microsoft.com/office/powerpoint/2012/main" userId="17c1b79186ca02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5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DAE252-A319-4F6D-952D-03641F99F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76182B-907D-4A7B-BFEC-DEB8A59E0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8E565B-4221-46C5-B690-2047962F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1C6321-B71A-4DA5-9364-B7948165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2071F-62A9-4121-B8CF-600D2AAC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9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CF332-293E-47C2-B1EA-FF0CF7344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F8CDBE-24BA-4C39-AF0F-B93A9A848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7F614E-A59B-4057-BB54-591DDA1DF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8B6D21-32DD-44DA-A569-1F86C355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E3F6DE-5890-4A71-976E-AA4C6212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81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CEDDFC-F524-4F53-9A87-0181FDFF5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5B5AF6-2672-4C09-A376-0EF9DEA41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53869-05EC-46BE-AE62-5EDF437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1889F-0DDB-47ED-AB24-15BBECCEA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79F39C-5CFE-4BF5-ACE3-5F480886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455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A357A-C5FB-41A1-AD6D-D7DBB092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16CB08-1B92-4011-9FBF-8585A88F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4C0C00-4FF3-411E-94FC-ABD6B18D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BD0587-DE46-4B3A-B4DF-A66C3A6C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D149F5-448A-4522-A5E0-7C8D5789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089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8A1F6B-0A41-4AE1-97C7-170644244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4446A8-B417-4867-AD05-CE1406C52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717A7-BB2B-449C-8CF5-7FF78F07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4039B7-6601-47CD-8D0F-F24B9644B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5C765A-4529-49D7-92D4-79C075C9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22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F1CA-E667-4E08-BBBA-E54871A7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86DA30-570A-4CE4-BF6A-99C5F0AA9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73A5A-9872-4ED7-9818-3C3465D0A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14B7E4-9838-4860-AF58-685D4301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8D479B-2C43-49F0-B464-8760818B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7156C6-EB7B-4290-BCE0-14B9B8427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7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30995-B589-4CF0-98E3-B18DFB63F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16BE47-FAAF-4F8B-901C-19CDF786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DC7C4-2764-4564-B421-D118D8DE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24AB39-5A05-4DBD-948D-779BF3E988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AC64A5-5CE4-4D69-B268-A18A7FE3DA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51281A0-D3CF-46AE-B1C0-688131032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2B2307E-38AC-431D-81CA-92C171C4C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A79245-9EC4-4B6A-B305-7CAEBA032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2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F826B-4F74-4E59-94C4-B864BA7E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5EA7FE-FD93-4A47-8C0E-F22242FE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C629D16-79E1-455F-9920-D55E5271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0044E3-06E2-47BE-80FC-C27330A04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62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370703A-D58C-4D13-97B8-E47F9038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394109-17D7-4F8C-90AC-4939B244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DE6858-F875-425D-889A-840030FBA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425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C30FC4-BEBB-43A3-9887-D2D45585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29202D-C8D5-438E-8C0E-D19AD829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5196E0-1263-4C3B-80B2-520699955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521407-CF01-4A4B-B3A7-9DB1FDF6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C01A8-7FE6-4A8A-9516-8DBE07F4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BEDEA1-5069-4F1A-A1F2-912F60BC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40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116134-5CC0-48B2-8AED-22E85EDD3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0ACF78-E0C9-4C12-8EB0-513188CA6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6E335E-31B5-48C1-A148-F0B5223A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F6030D-6BA2-40EF-958E-69D1A9B3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984AE9-9EDC-4EC0-9E7C-8E8D1C4B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3DC788-1D64-4D85-9371-567165094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03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0B754B-4F97-4C40-B347-975FA64B3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23967-17A1-4C09-B00C-D0517D721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6A7B20-55A5-445F-A8DC-BC0E8BD81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4E0F-5F24-4417-B126-DBD9D85095C2}" type="datetimeFigureOut">
              <a:rPr lang="zh-CN" altLang="en-US" smtClean="0"/>
              <a:t>2019/11/9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A25744-D2DE-43EC-8AFE-47ED9B197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B55F6-785D-4025-A609-6B3772AAA3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E6D1C-CB06-48DA-AB60-CA1E3D1346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428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0D9224B-8349-4B7A-B7DC-F7AFA86DB96D}"/>
              </a:ext>
            </a:extLst>
          </p:cNvPr>
          <p:cNvSpPr txBox="1"/>
          <p:nvPr/>
        </p:nvSpPr>
        <p:spPr>
          <a:xfrm>
            <a:off x="1113181" y="2093843"/>
            <a:ext cx="1038072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SplayTree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最近操作节点上移动至根节点的操作步骤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个情况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如果是查找</a:t>
            </a:r>
            <a:r>
              <a:rPr lang="en-US" altLang="zh-CN" sz="32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插入那么把这个节点进行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moveNodeToTop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如果是删除那么把这个节点的父节点进行</a:t>
            </a:r>
            <a:r>
              <a:rPr lang="en-US" altLang="zh-CN" sz="3200" dirty="0" err="1">
                <a:latin typeface="黑体" panose="02010609060101010101" pitchFamily="49" charset="-122"/>
                <a:ea typeface="黑体" panose="02010609060101010101" pitchFamily="49" charset="-122"/>
              </a:rPr>
              <a:t>moveNodeToTop</a:t>
            </a:r>
            <a:endParaRPr lang="en-US" altLang="zh-CN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6018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>
            <a:extLst>
              <a:ext uri="{FF2B5EF4-FFF2-40B4-BE49-F238E27FC236}">
                <a16:creationId xmlns:a16="http://schemas.microsoft.com/office/drawing/2014/main" id="{B4334B89-C389-4D3F-B352-7E7F64DBEE52}"/>
              </a:ext>
            </a:extLst>
          </p:cNvPr>
          <p:cNvSpPr txBox="1"/>
          <p:nvPr/>
        </p:nvSpPr>
        <p:spPr>
          <a:xfrm>
            <a:off x="521000" y="164620"/>
            <a:ext cx="66821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void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moveNodeToTop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(Node* pre);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while (this-&gt;head != pre)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{  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Node* par = pre-&gt;parent;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Node* gra = par-&gt;parent;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435641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4340726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Other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369993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365972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796D03-8BE6-41A7-8030-DF1B58E45129}"/>
              </a:ext>
            </a:extLst>
          </p:cNvPr>
          <p:cNvGrpSpPr/>
          <p:nvPr/>
        </p:nvGrpSpPr>
        <p:grpSpPr>
          <a:xfrm>
            <a:off x="4090752" y="3491047"/>
            <a:ext cx="3205793" cy="3093158"/>
            <a:chOff x="4090752" y="2113150"/>
            <a:chExt cx="3205793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4945626" y="2113150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090752" y="29636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5755626" y="2963640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6295626" y="381659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5215626" y="383133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5851085" y="4666308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4551671" y="2574069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06545" y="2574069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5485626" y="3424559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6216545" y="3424559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6121085" y="4277509"/>
              <a:ext cx="253622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4198268-059C-4ACC-BBB3-BCAC21FE915F}"/>
                </a:ext>
              </a:extLst>
            </p:cNvPr>
            <p:cNvSpPr/>
            <p:nvPr/>
          </p:nvSpPr>
          <p:spPr>
            <a:xfrm>
              <a:off x="6756545" y="4666308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EC791A3-AD7F-424F-BD6B-5442CEB0B98C}"/>
                </a:ext>
              </a:extLst>
            </p:cNvPr>
            <p:cNvCxnSpPr>
              <a:cxnSpLocks/>
              <a:stCxn id="37" idx="0"/>
              <a:endCxn id="7" idx="5"/>
            </p:cNvCxnSpPr>
            <p:nvPr/>
          </p:nvCxnSpPr>
          <p:spPr>
            <a:xfrm flipH="1" flipV="1">
              <a:off x="6756545" y="4277509"/>
              <a:ext cx="270000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986016A-EE4B-4F00-A1F3-46DFDF08EA4A}"/>
              </a:ext>
            </a:extLst>
          </p:cNvPr>
          <p:cNvGrpSpPr/>
          <p:nvPr/>
        </p:nvGrpSpPr>
        <p:grpSpPr>
          <a:xfrm flipH="1">
            <a:off x="7811570" y="3491047"/>
            <a:ext cx="3205793" cy="3093158"/>
            <a:chOff x="4090752" y="2113150"/>
            <a:chExt cx="3205793" cy="309315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5FD351A-06F6-46D7-B78F-B587AE729A96}"/>
                </a:ext>
              </a:extLst>
            </p:cNvPr>
            <p:cNvSpPr/>
            <p:nvPr/>
          </p:nvSpPr>
          <p:spPr>
            <a:xfrm>
              <a:off x="4945626" y="211315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E6C32C0-FFAF-4F67-9B2F-23F92BB1625B}"/>
                </a:ext>
              </a:extLst>
            </p:cNvPr>
            <p:cNvSpPr/>
            <p:nvPr/>
          </p:nvSpPr>
          <p:spPr>
            <a:xfrm>
              <a:off x="4090752" y="29636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C6FB8D4-9DB2-40A6-9701-7C908D1F10D3}"/>
                </a:ext>
              </a:extLst>
            </p:cNvPr>
            <p:cNvSpPr/>
            <p:nvPr/>
          </p:nvSpPr>
          <p:spPr>
            <a:xfrm>
              <a:off x="5755626" y="2963640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E77BCB8-5C1D-468E-9583-DF9292E1F1BD}"/>
                </a:ext>
              </a:extLst>
            </p:cNvPr>
            <p:cNvSpPr/>
            <p:nvPr/>
          </p:nvSpPr>
          <p:spPr>
            <a:xfrm>
              <a:off x="6295626" y="3816590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38EB819-6D81-4C8E-83EC-71A7894EBECA}"/>
                </a:ext>
              </a:extLst>
            </p:cNvPr>
            <p:cNvSpPr/>
            <p:nvPr/>
          </p:nvSpPr>
          <p:spPr>
            <a:xfrm>
              <a:off x="5215626" y="383133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7C0DE87-CD8B-4E39-BF19-A28699870AFB}"/>
                </a:ext>
              </a:extLst>
            </p:cNvPr>
            <p:cNvSpPr/>
            <p:nvPr/>
          </p:nvSpPr>
          <p:spPr>
            <a:xfrm>
              <a:off x="5851085" y="4666308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A7A444F-4BB8-403E-8229-195C20847E64}"/>
                </a:ext>
              </a:extLst>
            </p:cNvPr>
            <p:cNvCxnSpPr>
              <a:stCxn id="40" idx="3"/>
              <a:endCxn id="41" idx="7"/>
            </p:cNvCxnSpPr>
            <p:nvPr/>
          </p:nvCxnSpPr>
          <p:spPr>
            <a:xfrm flipH="1">
              <a:off x="4551671" y="2574069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A0E57A3-2DAD-423C-94B7-3CE9B9AC05DC}"/>
                </a:ext>
              </a:extLst>
            </p:cNvPr>
            <p:cNvCxnSpPr>
              <a:cxnSpLocks/>
              <a:stCxn id="40" idx="5"/>
              <a:endCxn id="42" idx="1"/>
            </p:cNvCxnSpPr>
            <p:nvPr/>
          </p:nvCxnSpPr>
          <p:spPr>
            <a:xfrm>
              <a:off x="5406545" y="2574069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EC292B9-E7AB-4585-8A5F-6FCE4875ED99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 flipH="1">
              <a:off x="5485626" y="3424559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F1B0ADF-2216-4385-8D60-3A4DF32ECA46}"/>
                </a:ext>
              </a:extLst>
            </p:cNvPr>
            <p:cNvCxnSpPr>
              <a:cxnSpLocks/>
              <a:stCxn id="42" idx="5"/>
              <a:endCxn id="43" idx="0"/>
            </p:cNvCxnSpPr>
            <p:nvPr/>
          </p:nvCxnSpPr>
          <p:spPr>
            <a:xfrm>
              <a:off x="6216545" y="3424559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4C150FF-B462-4E44-90D9-4C6820FF52ED}"/>
                </a:ext>
              </a:extLst>
            </p:cNvPr>
            <p:cNvCxnSpPr>
              <a:cxnSpLocks/>
              <a:stCxn id="43" idx="3"/>
              <a:endCxn id="45" idx="0"/>
            </p:cNvCxnSpPr>
            <p:nvPr/>
          </p:nvCxnSpPr>
          <p:spPr>
            <a:xfrm flipH="1">
              <a:off x="6121085" y="4277509"/>
              <a:ext cx="253622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D0AEFBD-B681-4B3E-A807-B0EDA6380879}"/>
                </a:ext>
              </a:extLst>
            </p:cNvPr>
            <p:cNvSpPr/>
            <p:nvPr/>
          </p:nvSpPr>
          <p:spPr>
            <a:xfrm>
              <a:off x="6756545" y="4666308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195CBBF-C966-4D78-A696-10A0DCFFC7CA}"/>
                </a:ext>
              </a:extLst>
            </p:cNvPr>
            <p:cNvCxnSpPr>
              <a:cxnSpLocks/>
              <a:stCxn id="51" idx="0"/>
              <a:endCxn id="43" idx="5"/>
            </p:cNvCxnSpPr>
            <p:nvPr/>
          </p:nvCxnSpPr>
          <p:spPr>
            <a:xfrm flipH="1" flipV="1">
              <a:off x="6756545" y="4277509"/>
              <a:ext cx="270000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93D417C-89F6-4245-B0A3-99469CF95DB6}"/>
              </a:ext>
            </a:extLst>
          </p:cNvPr>
          <p:cNvSpPr/>
          <p:nvPr/>
        </p:nvSpPr>
        <p:spPr>
          <a:xfrm>
            <a:off x="6959581" y="4114944"/>
            <a:ext cx="1110944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2FDB60-4A6A-4585-B3D9-27F60434C83C}"/>
              </a:ext>
            </a:extLst>
          </p:cNvPr>
          <p:cNvSpPr txBox="1"/>
          <p:nvPr/>
        </p:nvSpPr>
        <p:spPr>
          <a:xfrm>
            <a:off x="4370343" y="53933"/>
            <a:ext cx="75627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if (gra &amp;&amp; gra-&gt;right == par &amp;&amp; par-&gt;right == pre){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if (gra-&gt;parent &amp;&amp; gra-&gt;parent-&gt;left == gra)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gra-&gt;parent-&gt;left = pre; pre-&gt;parent = gra-&gt;parent;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 if (gra-&gt;parent &amp;&amp; gra-&gt;parent-&gt;right == gra)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gra-&gt;parent-&gt;right = pre; pre-&gt;parent = gra-&gt;parent;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this-&gt;head = pre; pre-&gt;parent = nullptr;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par-&gt;right = pre-&gt;left; if (pre-&gt;left) pre-&gt;left-&gt;parent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gra-&gt;right = par-&gt;left; if (par-&gt;left) par-&gt;left-&gt;parent = gra;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pre-&gt;left = par;  par-&gt;parent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par-&gt;left = gra;  gra-&gt;parent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213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435641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4340726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Other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369993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365972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1796D03-8BE6-41A7-8030-DF1B58E45129}"/>
              </a:ext>
            </a:extLst>
          </p:cNvPr>
          <p:cNvGrpSpPr/>
          <p:nvPr/>
        </p:nvGrpSpPr>
        <p:grpSpPr>
          <a:xfrm>
            <a:off x="8539732" y="3506566"/>
            <a:ext cx="3205793" cy="3093158"/>
            <a:chOff x="4090752" y="2113150"/>
            <a:chExt cx="3205793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4945626" y="211315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090752" y="29636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5755626" y="2963640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6295626" y="3816590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5215626" y="383133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5851085" y="4666308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4551671" y="2574069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06545" y="2574069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3"/>
              <a:endCxn id="8" idx="0"/>
            </p:cNvCxnSpPr>
            <p:nvPr/>
          </p:nvCxnSpPr>
          <p:spPr>
            <a:xfrm flipH="1">
              <a:off x="5485626" y="3424559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5"/>
              <a:endCxn id="7" idx="0"/>
            </p:cNvCxnSpPr>
            <p:nvPr/>
          </p:nvCxnSpPr>
          <p:spPr>
            <a:xfrm>
              <a:off x="6216545" y="3424559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6121085" y="4277509"/>
              <a:ext cx="253622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4198268-059C-4ACC-BBB3-BCAC21FE915F}"/>
                </a:ext>
              </a:extLst>
            </p:cNvPr>
            <p:cNvSpPr/>
            <p:nvPr/>
          </p:nvSpPr>
          <p:spPr>
            <a:xfrm>
              <a:off x="6756545" y="4666308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EC791A3-AD7F-424F-BD6B-5442CEB0B98C}"/>
                </a:ext>
              </a:extLst>
            </p:cNvPr>
            <p:cNvCxnSpPr>
              <a:cxnSpLocks/>
              <a:stCxn id="37" idx="0"/>
              <a:endCxn id="7" idx="5"/>
            </p:cNvCxnSpPr>
            <p:nvPr/>
          </p:nvCxnSpPr>
          <p:spPr>
            <a:xfrm flipH="1" flipV="1">
              <a:off x="6756545" y="4277509"/>
              <a:ext cx="270000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986016A-EE4B-4F00-A1F3-46DFDF08EA4A}"/>
              </a:ext>
            </a:extLst>
          </p:cNvPr>
          <p:cNvGrpSpPr/>
          <p:nvPr/>
        </p:nvGrpSpPr>
        <p:grpSpPr>
          <a:xfrm flipH="1">
            <a:off x="3615451" y="3506566"/>
            <a:ext cx="3205793" cy="3093158"/>
            <a:chOff x="4090752" y="2113150"/>
            <a:chExt cx="3205793" cy="3093158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95FD351A-06F6-46D7-B78F-B587AE729A96}"/>
                </a:ext>
              </a:extLst>
            </p:cNvPr>
            <p:cNvSpPr/>
            <p:nvPr/>
          </p:nvSpPr>
          <p:spPr>
            <a:xfrm>
              <a:off x="4945626" y="2113150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0E6C32C0-FFAF-4F67-9B2F-23F92BB1625B}"/>
                </a:ext>
              </a:extLst>
            </p:cNvPr>
            <p:cNvSpPr/>
            <p:nvPr/>
          </p:nvSpPr>
          <p:spPr>
            <a:xfrm>
              <a:off x="4090752" y="2963640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AC6FB8D4-9DB2-40A6-9701-7C908D1F10D3}"/>
                </a:ext>
              </a:extLst>
            </p:cNvPr>
            <p:cNvSpPr/>
            <p:nvPr/>
          </p:nvSpPr>
          <p:spPr>
            <a:xfrm>
              <a:off x="5755626" y="2963640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3E77BCB8-5C1D-468E-9583-DF9292E1F1BD}"/>
                </a:ext>
              </a:extLst>
            </p:cNvPr>
            <p:cNvSpPr/>
            <p:nvPr/>
          </p:nvSpPr>
          <p:spPr>
            <a:xfrm>
              <a:off x="6295626" y="3816590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E38EB819-6D81-4C8E-83EC-71A7894EBECA}"/>
                </a:ext>
              </a:extLst>
            </p:cNvPr>
            <p:cNvSpPr/>
            <p:nvPr/>
          </p:nvSpPr>
          <p:spPr>
            <a:xfrm>
              <a:off x="5215626" y="383133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67C0DE87-CD8B-4E39-BF19-A28699870AFB}"/>
                </a:ext>
              </a:extLst>
            </p:cNvPr>
            <p:cNvSpPr/>
            <p:nvPr/>
          </p:nvSpPr>
          <p:spPr>
            <a:xfrm>
              <a:off x="5851085" y="4666308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A7A444F-4BB8-403E-8229-195C20847E64}"/>
                </a:ext>
              </a:extLst>
            </p:cNvPr>
            <p:cNvCxnSpPr>
              <a:stCxn id="40" idx="3"/>
              <a:endCxn id="41" idx="7"/>
            </p:cNvCxnSpPr>
            <p:nvPr/>
          </p:nvCxnSpPr>
          <p:spPr>
            <a:xfrm flipH="1">
              <a:off x="4551671" y="2574069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>
              <a:extLst>
                <a:ext uri="{FF2B5EF4-FFF2-40B4-BE49-F238E27FC236}">
                  <a16:creationId xmlns:a16="http://schemas.microsoft.com/office/drawing/2014/main" id="{1A0E57A3-2DAD-423C-94B7-3CE9B9AC05DC}"/>
                </a:ext>
              </a:extLst>
            </p:cNvPr>
            <p:cNvCxnSpPr>
              <a:cxnSpLocks/>
              <a:stCxn id="40" idx="5"/>
              <a:endCxn id="42" idx="1"/>
            </p:cNvCxnSpPr>
            <p:nvPr/>
          </p:nvCxnSpPr>
          <p:spPr>
            <a:xfrm>
              <a:off x="5406545" y="2574069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FEC292B9-E7AB-4585-8A5F-6FCE4875ED99}"/>
                </a:ext>
              </a:extLst>
            </p:cNvPr>
            <p:cNvCxnSpPr>
              <a:cxnSpLocks/>
              <a:stCxn id="42" idx="3"/>
              <a:endCxn id="44" idx="0"/>
            </p:cNvCxnSpPr>
            <p:nvPr/>
          </p:nvCxnSpPr>
          <p:spPr>
            <a:xfrm flipH="1">
              <a:off x="5485626" y="3424559"/>
              <a:ext cx="349081" cy="406778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4F1B0ADF-2216-4385-8D60-3A4DF32ECA46}"/>
                </a:ext>
              </a:extLst>
            </p:cNvPr>
            <p:cNvCxnSpPr>
              <a:cxnSpLocks/>
              <a:stCxn id="42" idx="5"/>
              <a:endCxn id="43" idx="0"/>
            </p:cNvCxnSpPr>
            <p:nvPr/>
          </p:nvCxnSpPr>
          <p:spPr>
            <a:xfrm>
              <a:off x="6216545" y="3424559"/>
              <a:ext cx="349081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34C150FF-B462-4E44-90D9-4C6820FF52ED}"/>
                </a:ext>
              </a:extLst>
            </p:cNvPr>
            <p:cNvCxnSpPr>
              <a:cxnSpLocks/>
              <a:stCxn id="43" idx="3"/>
              <a:endCxn id="45" idx="0"/>
            </p:cNvCxnSpPr>
            <p:nvPr/>
          </p:nvCxnSpPr>
          <p:spPr>
            <a:xfrm flipH="1">
              <a:off x="6121085" y="4277509"/>
              <a:ext cx="253622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D0AEFBD-B681-4B3E-A807-B0EDA6380879}"/>
                </a:ext>
              </a:extLst>
            </p:cNvPr>
            <p:cNvSpPr/>
            <p:nvPr/>
          </p:nvSpPr>
          <p:spPr>
            <a:xfrm>
              <a:off x="6756545" y="4666308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195CBBF-C966-4D78-A696-10A0DCFFC7CA}"/>
                </a:ext>
              </a:extLst>
            </p:cNvPr>
            <p:cNvCxnSpPr>
              <a:cxnSpLocks/>
              <a:stCxn id="51" idx="0"/>
              <a:endCxn id="43" idx="5"/>
            </p:cNvCxnSpPr>
            <p:nvPr/>
          </p:nvCxnSpPr>
          <p:spPr>
            <a:xfrm flipH="1" flipV="1">
              <a:off x="6756545" y="4277509"/>
              <a:ext cx="270000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93D417C-89F6-4245-B0A3-99469CF95DB6}"/>
              </a:ext>
            </a:extLst>
          </p:cNvPr>
          <p:cNvSpPr/>
          <p:nvPr/>
        </p:nvSpPr>
        <p:spPr>
          <a:xfrm>
            <a:off x="6959581" y="4114944"/>
            <a:ext cx="1110944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2FDB60-4A6A-4585-B3D9-27F60434C83C}"/>
              </a:ext>
            </a:extLst>
          </p:cNvPr>
          <p:cNvSpPr txBox="1"/>
          <p:nvPr/>
        </p:nvSpPr>
        <p:spPr>
          <a:xfrm>
            <a:off x="3885451" y="74727"/>
            <a:ext cx="79045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(gra &amp;&amp; gra-&gt;left == par &amp;&amp; par-&gt;left == pre){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if (gra-&gt;parent &amp;&amp; gra-&gt;parent-&gt;left == gra)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gra-&gt;parent-&gt;left = pre; pre-&gt;parent = gra-&gt;parent;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 if (gra-&gt;parent &amp;&amp; gra-&gt;parent-&gt;right == gra)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gra-&gt;parent-&gt;right = pre; pre-&gt;parent = gra-&gt;parent;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this-&gt;head = pre; pre-&gt;parent = nullptr;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par-&gt;left = pre-&gt;right; if (pre-&gt;right) pre-&gt;right-&gt;parent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gra-&gt;left = par-&gt;right; if (par-&gt;right) par-&gt;right-&gt;parent = gra;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pre-&gt;right = par;  par-&gt;parent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par-&gt;right = gra;  gra-&gt;parent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76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435641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4340726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Other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369993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365972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ABBFB69-31C6-4AB9-8110-EFF9E6782304}"/>
              </a:ext>
            </a:extLst>
          </p:cNvPr>
          <p:cNvGrpSpPr/>
          <p:nvPr/>
        </p:nvGrpSpPr>
        <p:grpSpPr>
          <a:xfrm>
            <a:off x="4090752" y="3491047"/>
            <a:ext cx="2639331" cy="3093158"/>
            <a:chOff x="4090752" y="3491047"/>
            <a:chExt cx="2639331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4945626" y="349104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090752" y="434153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5755626" y="4341537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5302568" y="5194487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6190083" y="519448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4858027" y="6044205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4551671" y="3951966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06545" y="3951966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216545" y="4802456"/>
              <a:ext cx="243538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5572568" y="4802456"/>
              <a:ext cx="262139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5128027" y="5655406"/>
              <a:ext cx="253622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4198268-059C-4ACC-BBB3-BCAC21FE915F}"/>
                </a:ext>
              </a:extLst>
            </p:cNvPr>
            <p:cNvSpPr/>
            <p:nvPr/>
          </p:nvSpPr>
          <p:spPr>
            <a:xfrm>
              <a:off x="5763487" y="6044205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EC791A3-AD7F-424F-BD6B-5442CEB0B98C}"/>
                </a:ext>
              </a:extLst>
            </p:cNvPr>
            <p:cNvCxnSpPr>
              <a:cxnSpLocks/>
              <a:stCxn id="37" idx="0"/>
              <a:endCxn id="7" idx="5"/>
            </p:cNvCxnSpPr>
            <p:nvPr/>
          </p:nvCxnSpPr>
          <p:spPr>
            <a:xfrm flipH="1" flipV="1">
              <a:off x="5763487" y="5655406"/>
              <a:ext cx="270000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93D417C-89F6-4245-B0A3-99469CF95DB6}"/>
              </a:ext>
            </a:extLst>
          </p:cNvPr>
          <p:cNvSpPr/>
          <p:nvPr/>
        </p:nvSpPr>
        <p:spPr>
          <a:xfrm>
            <a:off x="6959581" y="4114944"/>
            <a:ext cx="1110944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2FDB60-4A6A-4585-B3D9-27F60434C83C}"/>
              </a:ext>
            </a:extLst>
          </p:cNvPr>
          <p:cNvSpPr txBox="1"/>
          <p:nvPr/>
        </p:nvSpPr>
        <p:spPr>
          <a:xfrm>
            <a:off x="3849159" y="74727"/>
            <a:ext cx="79408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(gra &amp;&amp; gra-&gt;right == par &amp;&amp; par-&gt;left == pre){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if (gra-&gt;parent &amp;&amp; gra-&gt;parent-&gt;left == gra)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gra-&gt;parent-&gt;left = pre; pre-&gt;parent = gra-&gt;parent;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 if (gra-&gt;parent &amp;&amp; gra-&gt;parent-&gt;right == gra)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gra-&gt;parent-&gt;right = pre; pre-&gt;parent = gra-&gt;parent;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this-&gt;head = pre; pre-&gt;parent = nullptr;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gra-&gt;right = pre-&gt;left; if(pre-&gt;left) pre-&gt;left-&gt;parent = gra;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par-&gt;left = pre-&gt;right; if(pre-&gt;right) pre-&gt;right-&gt;parent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pre-&gt;right = par;  par-&gt;parent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pre-&gt;left = gra;  gra-&gt;parent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FDAB04DC-4DD5-4BA7-939D-8D20A6BEE52F}"/>
              </a:ext>
            </a:extLst>
          </p:cNvPr>
          <p:cNvSpPr/>
          <p:nvPr/>
        </p:nvSpPr>
        <p:spPr>
          <a:xfrm flipH="1">
            <a:off x="8519643" y="4301558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72641BA7-82ED-4D52-B9B3-724548AD25C0}"/>
              </a:ext>
            </a:extLst>
          </p:cNvPr>
          <p:cNvSpPr/>
          <p:nvPr/>
        </p:nvSpPr>
        <p:spPr>
          <a:xfrm flipH="1">
            <a:off x="8064565" y="521107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3B6E770-7DFD-4DD4-9849-B6A8AF6D49B0}"/>
              </a:ext>
            </a:extLst>
          </p:cNvPr>
          <p:cNvSpPr/>
          <p:nvPr/>
        </p:nvSpPr>
        <p:spPr>
          <a:xfrm flipH="1">
            <a:off x="10362442" y="4301558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F010944A-E9D2-408E-8F9E-DFBE11EDA945}"/>
              </a:ext>
            </a:extLst>
          </p:cNvPr>
          <p:cNvSpPr/>
          <p:nvPr/>
        </p:nvSpPr>
        <p:spPr>
          <a:xfrm flipH="1">
            <a:off x="9375169" y="3491047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E097A7C-7202-4350-84EC-C5365CD87B52}"/>
              </a:ext>
            </a:extLst>
          </p:cNvPr>
          <p:cNvSpPr/>
          <p:nvPr/>
        </p:nvSpPr>
        <p:spPr>
          <a:xfrm flipH="1">
            <a:off x="10902442" y="51997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D6F21B9-CD25-4443-8024-B18788E0A421}"/>
              </a:ext>
            </a:extLst>
          </p:cNvPr>
          <p:cNvSpPr/>
          <p:nvPr/>
        </p:nvSpPr>
        <p:spPr>
          <a:xfrm flipH="1">
            <a:off x="8943503" y="5211073"/>
            <a:ext cx="540000" cy="54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1BE53A30-6890-43A1-B79A-2111CFFF211C}"/>
              </a:ext>
            </a:extLst>
          </p:cNvPr>
          <p:cNvCxnSpPr>
            <a:cxnSpLocks/>
            <a:stCxn id="54" idx="5"/>
            <a:endCxn id="55" idx="0"/>
          </p:cNvCxnSpPr>
          <p:nvPr/>
        </p:nvCxnSpPr>
        <p:spPr>
          <a:xfrm flipH="1">
            <a:off x="8334565" y="4762477"/>
            <a:ext cx="264159" cy="4485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59C2A65-6D4D-40F1-9A7B-EE94EFA3DB49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9836088" y="3951966"/>
            <a:ext cx="987273" cy="4286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35093B7-D7E1-48E3-8A8F-BBE563DE03D2}"/>
              </a:ext>
            </a:extLst>
          </p:cNvPr>
          <p:cNvCxnSpPr>
            <a:cxnSpLocks/>
            <a:stCxn id="56" idx="3"/>
            <a:endCxn id="58" idx="0"/>
          </p:cNvCxnSpPr>
          <p:nvPr/>
        </p:nvCxnSpPr>
        <p:spPr>
          <a:xfrm>
            <a:off x="10823361" y="4762477"/>
            <a:ext cx="349081" cy="4372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EF33E44-C6A2-471A-98B6-9561BB36400E}"/>
              </a:ext>
            </a:extLst>
          </p:cNvPr>
          <p:cNvCxnSpPr>
            <a:cxnSpLocks/>
            <a:stCxn id="54" idx="3"/>
            <a:endCxn id="59" idx="0"/>
          </p:cNvCxnSpPr>
          <p:nvPr/>
        </p:nvCxnSpPr>
        <p:spPr>
          <a:xfrm>
            <a:off x="8980562" y="4762477"/>
            <a:ext cx="232941" cy="44859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97C9CEE5-1447-4AB2-9204-F4D70A48B360}"/>
              </a:ext>
            </a:extLst>
          </p:cNvPr>
          <p:cNvSpPr/>
          <p:nvPr/>
        </p:nvSpPr>
        <p:spPr>
          <a:xfrm flipH="1">
            <a:off x="9868507" y="5199761"/>
            <a:ext cx="540000" cy="54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3A458D7-4BE7-4AAC-A51F-7A07542DD745}"/>
              </a:ext>
            </a:extLst>
          </p:cNvPr>
          <p:cNvCxnSpPr>
            <a:cxnSpLocks/>
            <a:stCxn id="65" idx="0"/>
            <a:endCxn id="56" idx="5"/>
          </p:cNvCxnSpPr>
          <p:nvPr/>
        </p:nvCxnSpPr>
        <p:spPr>
          <a:xfrm flipV="1">
            <a:off x="10138507" y="4762477"/>
            <a:ext cx="303016" cy="4372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FC85F46F-0290-464B-A6A5-0793B9669ACF}"/>
              </a:ext>
            </a:extLst>
          </p:cNvPr>
          <p:cNvCxnSpPr>
            <a:cxnSpLocks/>
            <a:stCxn id="54" idx="0"/>
            <a:endCxn id="57" idx="5"/>
          </p:cNvCxnSpPr>
          <p:nvPr/>
        </p:nvCxnSpPr>
        <p:spPr>
          <a:xfrm flipV="1">
            <a:off x="8789643" y="3951966"/>
            <a:ext cx="664607" cy="3495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57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椭圆 26">
            <a:extLst>
              <a:ext uri="{FF2B5EF4-FFF2-40B4-BE49-F238E27FC236}">
                <a16:creationId xmlns:a16="http://schemas.microsoft.com/office/drawing/2014/main" id="{DAA55BE3-CDD5-4D97-8108-2A04548193B2}"/>
              </a:ext>
            </a:extLst>
          </p:cNvPr>
          <p:cNvSpPr/>
          <p:nvPr/>
        </p:nvSpPr>
        <p:spPr>
          <a:xfrm>
            <a:off x="921325" y="2426405"/>
            <a:ext cx="540000" cy="54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B282B29-5C2D-4D6A-AA0F-A626B7F77559}"/>
              </a:ext>
            </a:extLst>
          </p:cNvPr>
          <p:cNvSpPr txBox="1"/>
          <p:nvPr/>
        </p:nvSpPr>
        <p:spPr>
          <a:xfrm>
            <a:off x="1669752" y="2426405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gra</a:t>
            </a:r>
            <a:endParaRPr lang="zh-CN" altLang="en-US" sz="2400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435641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4340726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Other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369993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365972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ABBFB69-31C6-4AB9-8110-EFF9E6782304}"/>
              </a:ext>
            </a:extLst>
          </p:cNvPr>
          <p:cNvGrpSpPr/>
          <p:nvPr/>
        </p:nvGrpSpPr>
        <p:grpSpPr>
          <a:xfrm flipH="1">
            <a:off x="4090752" y="3491047"/>
            <a:ext cx="2639331" cy="3093158"/>
            <a:chOff x="4090752" y="3491047"/>
            <a:chExt cx="2639331" cy="3093158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E0B3502-4BED-41A4-B685-41C3EDE1AD06}"/>
                </a:ext>
              </a:extLst>
            </p:cNvPr>
            <p:cNvSpPr/>
            <p:nvPr/>
          </p:nvSpPr>
          <p:spPr>
            <a:xfrm>
              <a:off x="4945626" y="3491047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8B3BC0C8-9D01-4882-AA81-C87B943B9DB3}"/>
                </a:ext>
              </a:extLst>
            </p:cNvPr>
            <p:cNvSpPr/>
            <p:nvPr/>
          </p:nvSpPr>
          <p:spPr>
            <a:xfrm>
              <a:off x="4090752" y="434153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5755626" y="4341537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5302568" y="5194487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6190083" y="519448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4858027" y="6044205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2E23761-6EC5-4B09-9B8D-43DF500BA765}"/>
                </a:ext>
              </a:extLst>
            </p:cNvPr>
            <p:cNvCxnSpPr>
              <a:stCxn id="4" idx="3"/>
              <a:endCxn id="5" idx="7"/>
            </p:cNvCxnSpPr>
            <p:nvPr/>
          </p:nvCxnSpPr>
          <p:spPr>
            <a:xfrm flipH="1">
              <a:off x="4551671" y="3951966"/>
              <a:ext cx="473036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8C783-DEDF-4321-BED6-B073E4D21AA6}"/>
                </a:ext>
              </a:extLst>
            </p:cNvPr>
            <p:cNvCxnSpPr>
              <a:cxnSpLocks/>
              <a:stCxn id="4" idx="5"/>
              <a:endCxn id="6" idx="1"/>
            </p:cNvCxnSpPr>
            <p:nvPr/>
          </p:nvCxnSpPr>
          <p:spPr>
            <a:xfrm>
              <a:off x="5406545" y="3951966"/>
              <a:ext cx="428162" cy="46865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216545" y="4802456"/>
              <a:ext cx="243538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5572568" y="4802456"/>
              <a:ext cx="262139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5128027" y="5655406"/>
              <a:ext cx="253622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4198268-059C-4ACC-BBB3-BCAC21FE915F}"/>
                </a:ext>
              </a:extLst>
            </p:cNvPr>
            <p:cNvSpPr/>
            <p:nvPr/>
          </p:nvSpPr>
          <p:spPr>
            <a:xfrm>
              <a:off x="5763487" y="6044205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EC791A3-AD7F-424F-BD6B-5442CEB0B98C}"/>
                </a:ext>
              </a:extLst>
            </p:cNvPr>
            <p:cNvCxnSpPr>
              <a:cxnSpLocks/>
              <a:stCxn id="37" idx="0"/>
              <a:endCxn id="7" idx="5"/>
            </p:cNvCxnSpPr>
            <p:nvPr/>
          </p:nvCxnSpPr>
          <p:spPr>
            <a:xfrm flipH="1" flipV="1">
              <a:off x="5763487" y="5655406"/>
              <a:ext cx="270000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93D417C-89F6-4245-B0A3-99469CF95DB6}"/>
              </a:ext>
            </a:extLst>
          </p:cNvPr>
          <p:cNvSpPr/>
          <p:nvPr/>
        </p:nvSpPr>
        <p:spPr>
          <a:xfrm>
            <a:off x="6959581" y="4114944"/>
            <a:ext cx="1110944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2FDB60-4A6A-4585-B3D9-27F60434C83C}"/>
              </a:ext>
            </a:extLst>
          </p:cNvPr>
          <p:cNvSpPr txBox="1"/>
          <p:nvPr/>
        </p:nvSpPr>
        <p:spPr>
          <a:xfrm>
            <a:off x="3569111" y="74727"/>
            <a:ext cx="82208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(gra &amp;&amp; gra-&gt;left == par &amp;&amp; par-&gt;right == pre){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if (gra-&gt;parent &amp;&amp; gra-&gt;parent-&gt;left == gra)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gra-&gt;parent-&gt;left = pre; pre-&gt;parent = gra-&gt;parent;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 if (gra-&gt;parent &amp;&amp; gra-&gt;parent-&gt;right == gra) 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gra-&gt;parent-&gt;right = pre; pre-&gt;parent = gra-&gt;parent;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else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  this-&gt;head = pre; pre-&gt;parent = nullptr;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gra-&gt;left = pre-&gt;right; if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(pre-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&gt;right</a:t>
            </a:r>
            <a:r>
              <a:rPr lang="en-US" altLang="zh-CN">
                <a:latin typeface="黑体" panose="02010609060101010101" pitchFamily="49" charset="-122"/>
                <a:ea typeface="黑体" panose="02010609060101010101" pitchFamily="49" charset="-122"/>
              </a:rPr>
              <a:t>) pre-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&gt;right-&gt;parent = gra;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par-&gt;right = pre-&gt;left; if(pre-&gt;left) pre-&gt;left-&gt;parent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pre-&gt;left = par;  par-&gt;parent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pre-&gt;right = gra;  gra-&gt;parent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7C9FB9-85F1-48E7-90B7-FF5CD6346551}"/>
              </a:ext>
            </a:extLst>
          </p:cNvPr>
          <p:cNvGrpSpPr/>
          <p:nvPr/>
        </p:nvGrpSpPr>
        <p:grpSpPr>
          <a:xfrm flipH="1">
            <a:off x="8064565" y="3491047"/>
            <a:ext cx="3377877" cy="2260026"/>
            <a:chOff x="8064565" y="3491047"/>
            <a:chExt cx="3377877" cy="2260026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DAB04DC-4DD5-4BA7-939D-8D20A6BEE52F}"/>
                </a:ext>
              </a:extLst>
            </p:cNvPr>
            <p:cNvSpPr/>
            <p:nvPr/>
          </p:nvSpPr>
          <p:spPr>
            <a:xfrm flipH="1">
              <a:off x="8519643" y="4301558"/>
              <a:ext cx="540000" cy="540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72641BA7-82ED-4D52-B9B3-724548AD25C0}"/>
                </a:ext>
              </a:extLst>
            </p:cNvPr>
            <p:cNvSpPr/>
            <p:nvPr/>
          </p:nvSpPr>
          <p:spPr>
            <a:xfrm flipH="1">
              <a:off x="8064565" y="521107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23B6E770-7DFD-4DD4-9849-B6A8AF6D49B0}"/>
                </a:ext>
              </a:extLst>
            </p:cNvPr>
            <p:cNvSpPr/>
            <p:nvPr/>
          </p:nvSpPr>
          <p:spPr>
            <a:xfrm flipH="1">
              <a:off x="10362442" y="430155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010944A-E9D2-408E-8F9E-DFBE11EDA945}"/>
                </a:ext>
              </a:extLst>
            </p:cNvPr>
            <p:cNvSpPr/>
            <p:nvPr/>
          </p:nvSpPr>
          <p:spPr>
            <a:xfrm flipH="1">
              <a:off x="9375169" y="3491047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E097A7C-7202-4350-84EC-C5365CD87B52}"/>
                </a:ext>
              </a:extLst>
            </p:cNvPr>
            <p:cNvSpPr/>
            <p:nvPr/>
          </p:nvSpPr>
          <p:spPr>
            <a:xfrm flipH="1">
              <a:off x="10902442" y="519976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D6F21B9-CD25-4443-8024-B18788E0A421}"/>
                </a:ext>
              </a:extLst>
            </p:cNvPr>
            <p:cNvSpPr/>
            <p:nvPr/>
          </p:nvSpPr>
          <p:spPr>
            <a:xfrm flipH="1">
              <a:off x="8943503" y="5211073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1BE53A30-6890-43A1-B79A-2111CFFF211C}"/>
                </a:ext>
              </a:extLst>
            </p:cNvPr>
            <p:cNvCxnSpPr>
              <a:cxnSpLocks/>
              <a:stCxn id="54" idx="5"/>
              <a:endCxn id="55" idx="0"/>
            </p:cNvCxnSpPr>
            <p:nvPr/>
          </p:nvCxnSpPr>
          <p:spPr>
            <a:xfrm flipH="1">
              <a:off x="8334565" y="4762477"/>
              <a:ext cx="264159" cy="44859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59C2A65-6D4D-40F1-9A7B-EE94EFA3DB49}"/>
                </a:ext>
              </a:extLst>
            </p:cNvPr>
            <p:cNvCxnSpPr>
              <a:cxnSpLocks/>
              <a:stCxn id="57" idx="3"/>
              <a:endCxn id="56" idx="1"/>
            </p:cNvCxnSpPr>
            <p:nvPr/>
          </p:nvCxnSpPr>
          <p:spPr>
            <a:xfrm>
              <a:off x="9836088" y="3951966"/>
              <a:ext cx="987273" cy="4286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835093B7-D7E1-48E3-8A8F-BBE563DE03D2}"/>
                </a:ext>
              </a:extLst>
            </p:cNvPr>
            <p:cNvCxnSpPr>
              <a:cxnSpLocks/>
              <a:stCxn id="56" idx="3"/>
              <a:endCxn id="58" idx="0"/>
            </p:cNvCxnSpPr>
            <p:nvPr/>
          </p:nvCxnSpPr>
          <p:spPr>
            <a:xfrm>
              <a:off x="10823361" y="4762477"/>
              <a:ext cx="349081" cy="43728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EF33E44-C6A2-471A-98B6-9561BB36400E}"/>
                </a:ext>
              </a:extLst>
            </p:cNvPr>
            <p:cNvCxnSpPr>
              <a:cxnSpLocks/>
              <a:stCxn id="54" idx="3"/>
              <a:endCxn id="59" idx="0"/>
            </p:cNvCxnSpPr>
            <p:nvPr/>
          </p:nvCxnSpPr>
          <p:spPr>
            <a:xfrm>
              <a:off x="8980562" y="4762477"/>
              <a:ext cx="232941" cy="44859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7C9CEE5-1447-4AB2-9204-F4D70A48B360}"/>
                </a:ext>
              </a:extLst>
            </p:cNvPr>
            <p:cNvSpPr/>
            <p:nvPr/>
          </p:nvSpPr>
          <p:spPr>
            <a:xfrm flipH="1">
              <a:off x="9868507" y="5199761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3A458D7-4BE7-4AAC-A51F-7A07542DD745}"/>
                </a:ext>
              </a:extLst>
            </p:cNvPr>
            <p:cNvCxnSpPr>
              <a:cxnSpLocks/>
              <a:stCxn id="65" idx="0"/>
              <a:endCxn id="56" idx="5"/>
            </p:cNvCxnSpPr>
            <p:nvPr/>
          </p:nvCxnSpPr>
          <p:spPr>
            <a:xfrm flipV="1">
              <a:off x="10138507" y="4762477"/>
              <a:ext cx="303016" cy="43728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FC85F46F-0290-464B-A6A5-0793B9669ACF}"/>
                </a:ext>
              </a:extLst>
            </p:cNvPr>
            <p:cNvCxnSpPr>
              <a:cxnSpLocks/>
              <a:stCxn id="54" idx="0"/>
              <a:endCxn id="57" idx="5"/>
            </p:cNvCxnSpPr>
            <p:nvPr/>
          </p:nvCxnSpPr>
          <p:spPr>
            <a:xfrm flipV="1">
              <a:off x="8789643" y="3951966"/>
              <a:ext cx="664607" cy="349592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948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435641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4340726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Other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369993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365972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ABBFB69-31C6-4AB9-8110-EFF9E6782304}"/>
              </a:ext>
            </a:extLst>
          </p:cNvPr>
          <p:cNvGrpSpPr/>
          <p:nvPr/>
        </p:nvGrpSpPr>
        <p:grpSpPr>
          <a:xfrm flipH="1">
            <a:off x="4534383" y="3775078"/>
            <a:ext cx="1872056" cy="2242668"/>
            <a:chOff x="4858027" y="4341537"/>
            <a:chExt cx="1872056" cy="224266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5755626" y="4341537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5302568" y="5194487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6190083" y="519448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4858027" y="6044205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216545" y="4802456"/>
              <a:ext cx="243538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5572568" y="4802456"/>
              <a:ext cx="262139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5128027" y="5655406"/>
              <a:ext cx="253622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4198268-059C-4ACC-BBB3-BCAC21FE915F}"/>
                </a:ext>
              </a:extLst>
            </p:cNvPr>
            <p:cNvSpPr/>
            <p:nvPr/>
          </p:nvSpPr>
          <p:spPr>
            <a:xfrm>
              <a:off x="5763487" y="6044205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EC791A3-AD7F-424F-BD6B-5442CEB0B98C}"/>
                </a:ext>
              </a:extLst>
            </p:cNvPr>
            <p:cNvCxnSpPr>
              <a:cxnSpLocks/>
              <a:stCxn id="37" idx="0"/>
              <a:endCxn id="7" idx="5"/>
            </p:cNvCxnSpPr>
            <p:nvPr/>
          </p:nvCxnSpPr>
          <p:spPr>
            <a:xfrm flipH="1" flipV="1">
              <a:off x="5763487" y="5655406"/>
              <a:ext cx="270000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93D417C-89F6-4245-B0A3-99469CF95DB6}"/>
              </a:ext>
            </a:extLst>
          </p:cNvPr>
          <p:cNvSpPr/>
          <p:nvPr/>
        </p:nvSpPr>
        <p:spPr>
          <a:xfrm>
            <a:off x="6959581" y="4114944"/>
            <a:ext cx="1110944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2FDB60-4A6A-4585-B3D9-27F60434C83C}"/>
              </a:ext>
            </a:extLst>
          </p:cNvPr>
          <p:cNvSpPr txBox="1"/>
          <p:nvPr/>
        </p:nvSpPr>
        <p:spPr>
          <a:xfrm>
            <a:off x="4198374" y="1629807"/>
            <a:ext cx="7630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 if (par-&gt;right == pre){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this-&gt;head = pre; pre-&gt;parent = nullptr;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par-&gt;right = pre-&gt;left; if(pre-&gt;left) pre-&gt;left-&gt;parent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pre-&gt;left = par; par-&gt;parent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27C9FB9-85F1-48E7-90B7-FF5CD6346551}"/>
              </a:ext>
            </a:extLst>
          </p:cNvPr>
          <p:cNvGrpSpPr/>
          <p:nvPr/>
        </p:nvGrpSpPr>
        <p:grpSpPr>
          <a:xfrm flipH="1">
            <a:off x="8064565" y="3491047"/>
            <a:ext cx="2923239" cy="2248714"/>
            <a:chOff x="8519203" y="3491047"/>
            <a:chExt cx="2923239" cy="2248714"/>
          </a:xfrm>
        </p:grpSpPr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23B6E770-7DFD-4DD4-9849-B6A8AF6D49B0}"/>
                </a:ext>
              </a:extLst>
            </p:cNvPr>
            <p:cNvSpPr/>
            <p:nvPr/>
          </p:nvSpPr>
          <p:spPr>
            <a:xfrm flipH="1">
              <a:off x="10362442" y="4301558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F010944A-E9D2-408E-8F9E-DFBE11EDA945}"/>
                </a:ext>
              </a:extLst>
            </p:cNvPr>
            <p:cNvSpPr/>
            <p:nvPr/>
          </p:nvSpPr>
          <p:spPr>
            <a:xfrm flipH="1">
              <a:off x="9375169" y="3491047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7E097A7C-7202-4350-84EC-C5365CD87B52}"/>
                </a:ext>
              </a:extLst>
            </p:cNvPr>
            <p:cNvSpPr/>
            <p:nvPr/>
          </p:nvSpPr>
          <p:spPr>
            <a:xfrm flipH="1">
              <a:off x="10902442" y="5199761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2D6F21B9-CD25-4443-8024-B18788E0A421}"/>
                </a:ext>
              </a:extLst>
            </p:cNvPr>
            <p:cNvSpPr/>
            <p:nvPr/>
          </p:nvSpPr>
          <p:spPr>
            <a:xfrm flipH="1">
              <a:off x="8519203" y="4340726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59C2A65-6D4D-40F1-9A7B-EE94EFA3DB49}"/>
                </a:ext>
              </a:extLst>
            </p:cNvPr>
            <p:cNvCxnSpPr>
              <a:cxnSpLocks/>
              <a:stCxn id="57" idx="3"/>
              <a:endCxn id="56" idx="1"/>
            </p:cNvCxnSpPr>
            <p:nvPr/>
          </p:nvCxnSpPr>
          <p:spPr>
            <a:xfrm>
              <a:off x="9836088" y="3951966"/>
              <a:ext cx="987273" cy="428673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835093B7-D7E1-48E3-8A8F-BBE563DE03D2}"/>
                </a:ext>
              </a:extLst>
            </p:cNvPr>
            <p:cNvCxnSpPr>
              <a:cxnSpLocks/>
              <a:stCxn id="56" idx="3"/>
              <a:endCxn id="58" idx="0"/>
            </p:cNvCxnSpPr>
            <p:nvPr/>
          </p:nvCxnSpPr>
          <p:spPr>
            <a:xfrm>
              <a:off x="10823361" y="4762477"/>
              <a:ext cx="349081" cy="43728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6EF33E44-C6A2-471A-98B6-9561BB36400E}"/>
                </a:ext>
              </a:extLst>
            </p:cNvPr>
            <p:cNvCxnSpPr>
              <a:cxnSpLocks/>
              <a:stCxn id="57" idx="5"/>
              <a:endCxn id="59" idx="0"/>
            </p:cNvCxnSpPr>
            <p:nvPr/>
          </p:nvCxnSpPr>
          <p:spPr>
            <a:xfrm flipH="1">
              <a:off x="8789203" y="3951966"/>
              <a:ext cx="665047" cy="38876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97C9CEE5-1447-4AB2-9204-F4D70A48B360}"/>
                </a:ext>
              </a:extLst>
            </p:cNvPr>
            <p:cNvSpPr/>
            <p:nvPr/>
          </p:nvSpPr>
          <p:spPr>
            <a:xfrm flipH="1">
              <a:off x="9868507" y="5199761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3A458D7-4BE7-4AAC-A51F-7A07542DD745}"/>
                </a:ext>
              </a:extLst>
            </p:cNvPr>
            <p:cNvCxnSpPr>
              <a:cxnSpLocks/>
              <a:stCxn id="65" idx="0"/>
              <a:endCxn id="56" idx="5"/>
            </p:cNvCxnSpPr>
            <p:nvPr/>
          </p:nvCxnSpPr>
          <p:spPr>
            <a:xfrm flipV="1">
              <a:off x="10138507" y="4762477"/>
              <a:ext cx="303016" cy="43728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242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>
            <a:extLst>
              <a:ext uri="{FF2B5EF4-FFF2-40B4-BE49-F238E27FC236}">
                <a16:creationId xmlns:a16="http://schemas.microsoft.com/office/drawing/2014/main" id="{2CFCC808-EE56-4AAD-A77D-AB7F0E33FC9D}"/>
              </a:ext>
            </a:extLst>
          </p:cNvPr>
          <p:cNvSpPr/>
          <p:nvPr/>
        </p:nvSpPr>
        <p:spPr>
          <a:xfrm>
            <a:off x="921325" y="3052531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8AB6CFF-A238-4A01-A808-E77687900AA1}"/>
              </a:ext>
            </a:extLst>
          </p:cNvPr>
          <p:cNvSpPr txBox="1"/>
          <p:nvPr/>
        </p:nvSpPr>
        <p:spPr>
          <a:xfrm>
            <a:off x="1669752" y="30340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2D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par</a:t>
            </a:r>
            <a:endParaRPr lang="zh-CN" altLang="en-US" sz="2400" dirty="0">
              <a:solidFill>
                <a:srgbClr val="92D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A38CD97-CC5E-45DC-A815-80561192B61A}"/>
              </a:ext>
            </a:extLst>
          </p:cNvPr>
          <p:cNvSpPr/>
          <p:nvPr/>
        </p:nvSpPr>
        <p:spPr>
          <a:xfrm>
            <a:off x="921325" y="4356412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94B1721-4B0A-48E3-AC2D-03B817E4711D}"/>
              </a:ext>
            </a:extLst>
          </p:cNvPr>
          <p:cNvSpPr txBox="1"/>
          <p:nvPr/>
        </p:nvSpPr>
        <p:spPr>
          <a:xfrm>
            <a:off x="1669751" y="4340726"/>
            <a:ext cx="1970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Other node</a:t>
            </a:r>
            <a:endParaRPr lang="zh-CN" altLang="en-US" sz="2400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FAC2FE2E-0469-4314-BF21-485B5431EF8C}"/>
              </a:ext>
            </a:extLst>
          </p:cNvPr>
          <p:cNvSpPr/>
          <p:nvPr/>
        </p:nvSpPr>
        <p:spPr>
          <a:xfrm>
            <a:off x="921325" y="3699931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99F4DE6-32DA-4988-B70C-F8F209C2F7D8}"/>
              </a:ext>
            </a:extLst>
          </p:cNvPr>
          <p:cNvSpPr txBox="1"/>
          <p:nvPr/>
        </p:nvSpPr>
        <p:spPr>
          <a:xfrm>
            <a:off x="1669752" y="3659729"/>
            <a:ext cx="1970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pre</a:t>
            </a:r>
            <a:endParaRPr lang="zh-CN" altLang="en-US" sz="2400" dirty="0">
              <a:solidFill>
                <a:srgbClr val="FFC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0ABBFB69-31C6-4AB9-8110-EFF9E6782304}"/>
              </a:ext>
            </a:extLst>
          </p:cNvPr>
          <p:cNvGrpSpPr/>
          <p:nvPr/>
        </p:nvGrpSpPr>
        <p:grpSpPr>
          <a:xfrm>
            <a:off x="4534540" y="3476244"/>
            <a:ext cx="1872056" cy="2242668"/>
            <a:chOff x="4858027" y="4341537"/>
            <a:chExt cx="1872056" cy="224266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98D487A6-E19B-40BB-9D03-FBB3A1E3E7AF}"/>
                </a:ext>
              </a:extLst>
            </p:cNvPr>
            <p:cNvSpPr/>
            <p:nvPr/>
          </p:nvSpPr>
          <p:spPr>
            <a:xfrm>
              <a:off x="5755626" y="4341537"/>
              <a:ext cx="540000" cy="5400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F9B34ED-B38C-4221-B90F-7A2F15640E9C}"/>
                </a:ext>
              </a:extLst>
            </p:cNvPr>
            <p:cNvSpPr/>
            <p:nvPr/>
          </p:nvSpPr>
          <p:spPr>
            <a:xfrm>
              <a:off x="5302568" y="5194487"/>
              <a:ext cx="540000" cy="54000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DD4155D-3374-47CC-AB3E-5A50472ED10B}"/>
                </a:ext>
              </a:extLst>
            </p:cNvPr>
            <p:cNvSpPr/>
            <p:nvPr/>
          </p:nvSpPr>
          <p:spPr>
            <a:xfrm>
              <a:off x="6190083" y="5194487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C065FE2A-7BC6-4300-9F01-94229F0C6CA4}"/>
                </a:ext>
              </a:extLst>
            </p:cNvPr>
            <p:cNvSpPr/>
            <p:nvPr/>
          </p:nvSpPr>
          <p:spPr>
            <a:xfrm>
              <a:off x="4858027" y="6044205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C65DDB9B-98DB-4A49-978F-1A09243047B6}"/>
                </a:ext>
              </a:extLst>
            </p:cNvPr>
            <p:cNvCxnSpPr>
              <a:cxnSpLocks/>
              <a:stCxn id="6" idx="5"/>
              <a:endCxn id="8" idx="0"/>
            </p:cNvCxnSpPr>
            <p:nvPr/>
          </p:nvCxnSpPr>
          <p:spPr>
            <a:xfrm>
              <a:off x="6216545" y="4802456"/>
              <a:ext cx="243538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8E793D5-A072-42DE-8997-277164921996}"/>
                </a:ext>
              </a:extLst>
            </p:cNvPr>
            <p:cNvCxnSpPr>
              <a:cxnSpLocks/>
              <a:stCxn id="6" idx="3"/>
              <a:endCxn id="7" idx="0"/>
            </p:cNvCxnSpPr>
            <p:nvPr/>
          </p:nvCxnSpPr>
          <p:spPr>
            <a:xfrm flipH="1">
              <a:off x="5572568" y="4802456"/>
              <a:ext cx="262139" cy="392031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0B284F44-CB3C-4DE6-87C0-D28B95591A7B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5128027" y="5655406"/>
              <a:ext cx="253622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4198268-059C-4ACC-BBB3-BCAC21FE915F}"/>
                </a:ext>
              </a:extLst>
            </p:cNvPr>
            <p:cNvSpPr/>
            <p:nvPr/>
          </p:nvSpPr>
          <p:spPr>
            <a:xfrm>
              <a:off x="5763487" y="6044205"/>
              <a:ext cx="540000" cy="540000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5EC791A3-AD7F-424F-BD6B-5442CEB0B98C}"/>
                </a:ext>
              </a:extLst>
            </p:cNvPr>
            <p:cNvCxnSpPr>
              <a:cxnSpLocks/>
              <a:stCxn id="37" idx="0"/>
              <a:endCxn id="7" idx="5"/>
            </p:cNvCxnSpPr>
            <p:nvPr/>
          </p:nvCxnSpPr>
          <p:spPr>
            <a:xfrm flipH="1" flipV="1">
              <a:off x="5763487" y="5655406"/>
              <a:ext cx="270000" cy="388799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箭头: 右 15">
            <a:extLst>
              <a:ext uri="{FF2B5EF4-FFF2-40B4-BE49-F238E27FC236}">
                <a16:creationId xmlns:a16="http://schemas.microsoft.com/office/drawing/2014/main" id="{E93D417C-89F6-4245-B0A3-99469CF95DB6}"/>
              </a:ext>
            </a:extLst>
          </p:cNvPr>
          <p:cNvSpPr/>
          <p:nvPr/>
        </p:nvSpPr>
        <p:spPr>
          <a:xfrm>
            <a:off x="6959581" y="4114944"/>
            <a:ext cx="1110944" cy="540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72FDB60-4A6A-4585-B3D9-27F60434C83C}"/>
              </a:ext>
            </a:extLst>
          </p:cNvPr>
          <p:cNvSpPr txBox="1"/>
          <p:nvPr/>
        </p:nvSpPr>
        <p:spPr>
          <a:xfrm>
            <a:off x="3640732" y="1628742"/>
            <a:ext cx="81983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else{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this-&gt;head = pre; pre-&gt;parent = nullptr;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par-&gt;left = pre-&gt;right; if(pre-&gt;right) pre-&gt;right-&gt;parent = par;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pre-&gt;right = par; par-&gt;parent = pre;</a:t>
            </a: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23B6E770-7DFD-4DD4-9849-B6A8AF6D49B0}"/>
              </a:ext>
            </a:extLst>
          </p:cNvPr>
          <p:cNvSpPr/>
          <p:nvPr/>
        </p:nvSpPr>
        <p:spPr>
          <a:xfrm flipH="1">
            <a:off x="10362442" y="4301558"/>
            <a:ext cx="540000" cy="540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F010944A-E9D2-408E-8F9E-DFBE11EDA945}"/>
              </a:ext>
            </a:extLst>
          </p:cNvPr>
          <p:cNvSpPr/>
          <p:nvPr/>
        </p:nvSpPr>
        <p:spPr>
          <a:xfrm flipH="1">
            <a:off x="9375169" y="3491047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E097A7C-7202-4350-84EC-C5365CD87B52}"/>
              </a:ext>
            </a:extLst>
          </p:cNvPr>
          <p:cNvSpPr/>
          <p:nvPr/>
        </p:nvSpPr>
        <p:spPr>
          <a:xfrm flipH="1">
            <a:off x="10902442" y="5199761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2D6F21B9-CD25-4443-8024-B18788E0A421}"/>
              </a:ext>
            </a:extLst>
          </p:cNvPr>
          <p:cNvSpPr/>
          <p:nvPr/>
        </p:nvSpPr>
        <p:spPr>
          <a:xfrm flipH="1">
            <a:off x="8678501" y="4301558"/>
            <a:ext cx="540000" cy="54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59C2A65-6D4D-40F1-9A7B-EE94EFA3DB49}"/>
              </a:ext>
            </a:extLst>
          </p:cNvPr>
          <p:cNvCxnSpPr>
            <a:cxnSpLocks/>
            <a:stCxn id="57" idx="3"/>
            <a:endCxn id="56" idx="1"/>
          </p:cNvCxnSpPr>
          <p:nvPr/>
        </p:nvCxnSpPr>
        <p:spPr>
          <a:xfrm>
            <a:off x="9836088" y="3951966"/>
            <a:ext cx="987273" cy="42867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835093B7-D7E1-48E3-8A8F-BBE563DE03D2}"/>
              </a:ext>
            </a:extLst>
          </p:cNvPr>
          <p:cNvCxnSpPr>
            <a:cxnSpLocks/>
            <a:stCxn id="56" idx="3"/>
            <a:endCxn id="58" idx="0"/>
          </p:cNvCxnSpPr>
          <p:nvPr/>
        </p:nvCxnSpPr>
        <p:spPr>
          <a:xfrm>
            <a:off x="10823361" y="4762477"/>
            <a:ext cx="349081" cy="4372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EF33E44-C6A2-471A-98B6-9561BB36400E}"/>
              </a:ext>
            </a:extLst>
          </p:cNvPr>
          <p:cNvCxnSpPr>
            <a:cxnSpLocks/>
            <a:stCxn id="57" idx="5"/>
            <a:endCxn id="59" idx="0"/>
          </p:cNvCxnSpPr>
          <p:nvPr/>
        </p:nvCxnSpPr>
        <p:spPr>
          <a:xfrm flipH="1">
            <a:off x="8948501" y="3951966"/>
            <a:ext cx="505749" cy="3495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97C9CEE5-1447-4AB2-9204-F4D70A48B360}"/>
              </a:ext>
            </a:extLst>
          </p:cNvPr>
          <p:cNvSpPr/>
          <p:nvPr/>
        </p:nvSpPr>
        <p:spPr>
          <a:xfrm flipH="1">
            <a:off x="9868507" y="5199761"/>
            <a:ext cx="540000" cy="540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3A458D7-4BE7-4AAC-A51F-7A07542DD745}"/>
              </a:ext>
            </a:extLst>
          </p:cNvPr>
          <p:cNvCxnSpPr>
            <a:cxnSpLocks/>
            <a:stCxn id="65" idx="0"/>
            <a:endCxn id="56" idx="5"/>
          </p:cNvCxnSpPr>
          <p:nvPr/>
        </p:nvCxnSpPr>
        <p:spPr>
          <a:xfrm flipV="1">
            <a:off x="10138507" y="4762477"/>
            <a:ext cx="303016" cy="43728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616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7382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968</Words>
  <Application>Microsoft Office PowerPoint</Application>
  <PresentationFormat>宽屏</PresentationFormat>
  <Paragraphs>169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黑体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Xiantao</dc:creator>
  <cp:lastModifiedBy>Jia Xiantao</cp:lastModifiedBy>
  <cp:revision>101</cp:revision>
  <dcterms:created xsi:type="dcterms:W3CDTF">2019-11-06T14:30:11Z</dcterms:created>
  <dcterms:modified xsi:type="dcterms:W3CDTF">2019-11-09T13:32:18Z</dcterms:modified>
</cp:coreProperties>
</file>