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2D37-9A51-49C2-A02C-F92FD0C2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6098B-A6A9-457A-95B5-6B79F6B48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7E88-1797-46B0-8456-DE9FFAEA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43D3-A12E-43EF-9D69-D94325A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035-743A-4721-8A7A-09684428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50B-F6FB-4E71-B1AD-C6DB728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D549-D940-4228-9B04-E70416738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7450-759F-4AC1-864B-28437B58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EA89-2D0D-4D23-9928-40C4465A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0CB5-0042-4BEC-A19F-6401681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CD9E3-E7AE-4168-8158-3EC86E02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E7D9-D569-4EA3-AFEC-8E54C315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2C08-446C-4F74-A97A-29F274A8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F03F-C4B2-40CA-A03E-2239E9FC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4511-F889-4726-A04A-94A912D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21D6-D74B-4842-95C3-097E6A79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079D-24BC-40DB-AD59-096CA063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772D-26B4-4EBA-A013-978D2A57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0CCB-6CF5-448B-8DC6-C11BAE9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0363-3A86-4B0C-9C68-DEE3A5C4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A43-9114-48E1-A02F-1A34AF84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1CB-8AA4-4858-840A-B7655DFF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7652-185B-4D68-A780-ADEAFED9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C4F8-1F05-4B94-B24F-7095D52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3394-6BA2-4E2F-9F5B-F52DB616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FB5B-07A5-474F-B2FB-BDBF3C21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9979-E366-4ECB-91E0-CE1AF17D9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5854F-F453-4199-A7EB-22E60B98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AFFD-66D7-417B-AA96-4BF53CD2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7594-0C09-4198-BEC4-C9508E0F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CF59-2D58-4F9C-80E7-0CDE82E7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73E-2770-4DE4-B2A1-9F3869FA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B491F-0863-4ADB-96CB-3C0D40F7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56B7-CC26-46F9-AD85-A9598D2A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1F078-1C65-45A7-B096-F3E55186C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CF921-61D2-41C0-981F-A6D61B443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B03CD-F4F6-4A4F-924A-7912CED0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B8C9F-6239-4F31-B022-04F59BBB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F9588-A649-438B-8D10-8845BF6D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ED6C-4882-4C54-A1C7-8ED41FD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56EEE-CBA8-4FBE-8005-EAE7361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263FB-E0C8-4E00-9622-BF744BEE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1FED-DE68-4BDC-AAD0-A1566033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1CF96-0820-4281-90CE-0BDBC5B1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061DC-8BF8-4232-A84A-34915758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AD84-0A88-4BF6-A1DF-EE98589C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8CB6-AF2B-455B-8B22-891B71E9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5772-AAEE-4BA7-8B59-6E8CCE41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90E1-F1F7-46DD-97D7-B4C436A6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EDA91-14C4-4BEF-A8B6-B6EBF04A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04EC-C4F4-46C0-A700-E4603D73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0F04-2F62-45D5-8EA1-E081AD91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3704-D91E-4195-BB0B-3705400A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DE3B-41BA-41BA-B548-2B3781A01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7B025-A107-4DA9-9809-C6DDCA04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7D25-76D9-44D2-98DA-D08BEF90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9A08-793A-4E3A-B462-7C536DC3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50F0-2788-4F19-952A-B54001DF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3611-1C9A-4DF3-B342-954E88E8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D07B-05E4-4517-8C92-F4DF9C16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CB86-944C-4AC5-86EF-FB51C97E5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7E60-C52A-45AB-ACCE-327B9D66F848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0B98-DCDD-4DC2-975D-98BB2F9EB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159B-38BE-4A0A-A5A9-52F80ACE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7D55-0A43-4A89-93AF-A40FB6838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5" Type="http://schemas.openxmlformats.org/officeDocument/2006/relationships/customXml" Target="../../customXml/item6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4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CD79B3BD-3AA5-4A89-BB11-E648885FB46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4611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9F4D6-F17B-4392-905F-1FFFF23B7CFE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DC35B3-868F-4AAB-B1EB-3CDB4AAF298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452121-C461-47D8-A8DF-C0A62E8E4E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50F408A-CE0D-4206-9FEB-FCE3C9AD72F0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78566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Draft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A8703A8-3529-44A5-8614-AD82CF639B3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4A02FAD2-D13C-4456-89D3-909B6D23588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358A6BE-647D-410A-940B-D11182D8E6C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B46A4405-10F5-48FB-9C0D-63819FADF2B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AD48718-B4C9-49C9-9A5F-C340EB4C56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B1894FE7-5096-432E-B9A1-C35F2CDD80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93F862-A235-41D6-9871-F4AC5757B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48B5AC7A-4894-4058-9660-5E2180AC8C0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54869" y="40924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REMOVE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166C1B1B-F3BE-449D-9307-4CB5DA4A7E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819594" y="40924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DRAFT</a:t>
            </a:r>
          </a:p>
        </p:txBody>
      </p:sp>
      <p:grpSp>
        <p:nvGrpSpPr>
          <p:cNvPr id="18" name="List">
            <a:extLst>
              <a:ext uri="{FF2B5EF4-FFF2-40B4-BE49-F238E27FC236}">
                <a16:creationId xmlns:a16="http://schemas.microsoft.com/office/drawing/2014/main" id="{8E91C13B-74B1-4587-BC75-14A0A4EA5C5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744580" y="2073541"/>
            <a:ext cx="7092439" cy="1760329"/>
            <a:chOff x="4610405" y="3047458"/>
            <a:chExt cx="1651415" cy="15336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72B6BE-3072-4CD8-9696-10B623021E44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5" name="Background">
                <a:extLst>
                  <a:ext uri="{FF2B5EF4-FFF2-40B4-BE49-F238E27FC236}">
                    <a16:creationId xmlns:a16="http://schemas.microsoft.com/office/drawing/2014/main" id="{598483AD-2EE9-400B-B555-0FA1614F1703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Content">
                <a:extLst>
                  <a:ext uri="{FF2B5EF4-FFF2-40B4-BE49-F238E27FC236}">
                    <a16:creationId xmlns:a16="http://schemas.microsoft.com/office/drawing/2014/main" id="{BFEFE7C8-1A13-498B-B08F-4163B50F81A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6661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List of players and stats</a:t>
                </a: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46B731B-F6B4-4A4A-9FDD-86C2A9953F00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1" name="ScrollBar">
                <a:extLst>
                  <a:ext uri="{FF2B5EF4-FFF2-40B4-BE49-F238E27FC236}">
                    <a16:creationId xmlns:a16="http://schemas.microsoft.com/office/drawing/2014/main" id="{376CB856-F24F-4671-B955-CB926A6F8B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2" name="Slider">
                <a:extLst>
                  <a:ext uri="{FF2B5EF4-FFF2-40B4-BE49-F238E27FC236}">
                    <a16:creationId xmlns:a16="http://schemas.microsoft.com/office/drawing/2014/main" id="{CD92BEE4-C2B9-4FC1-9133-F95236F904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UpArrow">
                <a:extLst>
                  <a:ext uri="{FF2B5EF4-FFF2-40B4-BE49-F238E27FC236}">
                    <a16:creationId xmlns:a16="http://schemas.microsoft.com/office/drawing/2014/main" id="{287002E0-F598-490E-92DC-5E1B857E6F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DownArrow">
                <a:extLst>
                  <a:ext uri="{FF2B5EF4-FFF2-40B4-BE49-F238E27FC236}">
                    <a16:creationId xmlns:a16="http://schemas.microsoft.com/office/drawing/2014/main" id="{EC7D4DEF-F4DB-4AB4-A646-9D9D6D3F697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List">
            <a:extLst>
              <a:ext uri="{FF2B5EF4-FFF2-40B4-BE49-F238E27FC236}">
                <a16:creationId xmlns:a16="http://schemas.microsoft.com/office/drawing/2014/main" id="{C08357F4-B9FD-4831-B368-62DCC3340321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744580" y="4590078"/>
            <a:ext cx="7092439" cy="1623825"/>
            <a:chOff x="4610405" y="3047458"/>
            <a:chExt cx="1651415" cy="15336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A527C-5050-4C7E-A53D-7F6A6C71E1BE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4" name="Background">
                <a:extLst>
                  <a:ext uri="{FF2B5EF4-FFF2-40B4-BE49-F238E27FC236}">
                    <a16:creationId xmlns:a16="http://schemas.microsoft.com/office/drawing/2014/main" id="{14764F31-4959-4F3D-B639-1B380E390C5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631F5AF8-AA5F-4D2C-BF32-C6790333CB8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9461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List of drafted players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7E250E-A1F7-44AA-8FD1-D79FBFFB7EF4}"/>
                </a:ext>
              </a:extLst>
            </p:cNvPr>
            <p:cNvGrpSpPr/>
            <p:nvPr>
              <p:custDataLst>
                <p:custData r:id="rId6"/>
                <p:custData r:id="rId7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0" name="ScrollBar">
                <a:extLst>
                  <a:ext uri="{FF2B5EF4-FFF2-40B4-BE49-F238E27FC236}">
                    <a16:creationId xmlns:a16="http://schemas.microsoft.com/office/drawing/2014/main" id="{B8F7B05F-74B8-4EA4-8D2B-83C9289929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1" name="Slider">
                <a:extLst>
                  <a:ext uri="{FF2B5EF4-FFF2-40B4-BE49-F238E27FC236}">
                    <a16:creationId xmlns:a16="http://schemas.microsoft.com/office/drawing/2014/main" id="{68BC2CEC-F9F5-493C-8A26-0E2AC64422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UpArrow">
                <a:extLst>
                  <a:ext uri="{FF2B5EF4-FFF2-40B4-BE49-F238E27FC236}">
                    <a16:creationId xmlns:a16="http://schemas.microsoft.com/office/drawing/2014/main" id="{D1705B2D-02B8-4084-BB9F-38A96BAA28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DownArrow">
                <a:extLst>
                  <a:ext uri="{FF2B5EF4-FFF2-40B4-BE49-F238E27FC236}">
                    <a16:creationId xmlns:a16="http://schemas.microsoft.com/office/drawing/2014/main" id="{41BFABE5-2037-4EAE-BEBA-94E557E352F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6" name="Picture 35" descr="A picture containing container&#10;&#10;Description generated with very high confidence">
            <a:extLst>
              <a:ext uri="{FF2B5EF4-FFF2-40B4-BE49-F238E27FC236}">
                <a16:creationId xmlns:a16="http://schemas.microsoft.com/office/drawing/2014/main" id="{051BBCE2-2BE1-4644-A079-B698940EBB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65" y="477037"/>
            <a:ext cx="1900503" cy="1428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0B0BBEA-03AB-4E3C-A111-FB31E755D4B3}"/>
              </a:ext>
            </a:extLst>
          </p:cNvPr>
          <p:cNvSpPr txBox="1"/>
          <p:nvPr/>
        </p:nvSpPr>
        <p:spPr>
          <a:xfrm>
            <a:off x="1322310" y="2321116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Available Players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7AED51-60D4-48AF-A6F7-FF28FCC62583}"/>
              </a:ext>
            </a:extLst>
          </p:cNvPr>
          <p:cNvSpPr txBox="1"/>
          <p:nvPr/>
        </p:nvSpPr>
        <p:spPr>
          <a:xfrm>
            <a:off x="1386056" y="4662856"/>
            <a:ext cx="1294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Drafted Players</a:t>
            </a:r>
          </a:p>
        </p:txBody>
      </p:sp>
    </p:spTree>
    <p:extLst>
      <p:ext uri="{BB962C8B-B14F-4D97-AF65-F5344CB8AC3E}">
        <p14:creationId xmlns:p14="http://schemas.microsoft.com/office/powerpoint/2010/main" val="308298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24725BD6-EC06-4119-80EE-D6B72BED88C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6CCB0B-549F-408D-869F-9BF36EC151A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90BE31-DA01-407F-9AF5-7075E19E9CB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D9FF1F4-28EA-475F-A4A1-489F1E8735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CAB7CA-F94B-4A08-9863-0ECE7D8D7AE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CD3799-743A-4DA4-BB51-2C3D4D28D7F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68A3A2C-2C6D-4A40-B906-0363E8FA39C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 Holloway</dc:creator>
  <cp:lastModifiedBy>Steven L Holloway</cp:lastModifiedBy>
  <cp:revision>1</cp:revision>
  <dcterms:created xsi:type="dcterms:W3CDTF">2017-12-03T22:43:18Z</dcterms:created>
  <dcterms:modified xsi:type="dcterms:W3CDTF">2017-12-03T22:44:25Z</dcterms:modified>
</cp:coreProperties>
</file>