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0"/>
    <p:restoredTop sz="94675"/>
  </p:normalViewPr>
  <p:slideViewPr>
    <p:cSldViewPr snapToGrid="0" snapToObjects="1" showGuides="1">
      <p:cViewPr varScale="1">
        <p:scale>
          <a:sx n="80" d="100"/>
          <a:sy n="80" d="100"/>
        </p:scale>
        <p:origin x="224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7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09C5-0D4A-8A49-8848-97B7FAC0D34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D87F-AF5E-1D45-ABAC-9AC01891D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4096" y="2998694"/>
            <a:ext cx="3270324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Parallelize(range(1000000))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03992" y="3006314"/>
            <a:ext cx="2015266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</a:t>
            </a:r>
            <a:r>
              <a:rPr lang="en-US" dirty="0" err="1" smtClean="0"/>
              <a:t>Taketime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68830" y="2995108"/>
            <a:ext cx="2757542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reduce(lambda </a:t>
            </a:r>
            <a:r>
              <a:rPr lang="en-US" dirty="0" err="1" smtClean="0"/>
              <a:t>x,y:x+y</a:t>
            </a:r>
            <a:r>
              <a:rPr lang="en-US" dirty="0" smtClean="0"/>
              <a:t>)())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754420" y="3429000"/>
            <a:ext cx="849572" cy="7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6619258" y="3425414"/>
            <a:ext cx="849572" cy="11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4405" y="2622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RDD=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6114" y="2636982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Interm</a:t>
            </a:r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226372" y="3405020"/>
            <a:ext cx="532058" cy="11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4640" y="3067288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8349" y="3067288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66153" y="3417122"/>
            <a:ext cx="92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0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4096" y="2998694"/>
            <a:ext cx="3270324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Parallelize(range(1000000))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03992" y="3006314"/>
            <a:ext cx="2015266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</a:t>
            </a:r>
            <a:r>
              <a:rPr lang="en-US" dirty="0" err="1" smtClean="0"/>
              <a:t>Taketime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68830" y="2995108"/>
            <a:ext cx="2757542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reduce(lambda </a:t>
            </a:r>
            <a:r>
              <a:rPr lang="en-US" dirty="0" err="1" smtClean="0"/>
              <a:t>x,y:x+y</a:t>
            </a:r>
            <a:r>
              <a:rPr lang="en-US" dirty="0" smtClean="0"/>
              <a:t>)())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754420" y="3429000"/>
            <a:ext cx="849572" cy="7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6619258" y="3425414"/>
            <a:ext cx="849572" cy="11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4405" y="2622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RDD=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6114" y="2636982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Interm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4640" y="3067288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8349" y="3067288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226372" y="3405020"/>
            <a:ext cx="968750" cy="381434"/>
            <a:chOff x="10226372" y="3405020"/>
            <a:chExt cx="968750" cy="381434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0226372" y="3405020"/>
              <a:ext cx="532058" cy="116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266153" y="3417122"/>
              <a:ext cx="928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number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468830" y="4381948"/>
            <a:ext cx="2970512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filter(lambda </a:t>
            </a:r>
            <a:r>
              <a:rPr lang="en-US" dirty="0" err="1" smtClean="0"/>
              <a:t>x:x</a:t>
            </a:r>
            <a:r>
              <a:rPr lang="en-US" dirty="0" smtClean="0"/>
              <a:t>&gt;0).count()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6619258" y="3436620"/>
            <a:ext cx="849572" cy="13644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421032" y="4800754"/>
            <a:ext cx="968750" cy="381434"/>
            <a:chOff x="10226372" y="3405020"/>
            <a:chExt cx="968750" cy="381434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0226372" y="3405020"/>
              <a:ext cx="532058" cy="116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266153" y="3417122"/>
              <a:ext cx="928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number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21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9279" y="2409744"/>
            <a:ext cx="3270324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Parallelize(range(1000000))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64030" y="2322095"/>
            <a:ext cx="2757542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reduce(lambda </a:t>
            </a:r>
            <a:r>
              <a:rPr lang="en-US" dirty="0" err="1" smtClean="0"/>
              <a:t>x,y:x+y</a:t>
            </a:r>
            <a:r>
              <a:rPr lang="en-US" dirty="0" smtClean="0"/>
              <a:t>)())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1"/>
          </p:cNvCxnSpPr>
          <p:nvPr/>
        </p:nvCxnSpPr>
        <p:spPr>
          <a:xfrm>
            <a:off x="1754441" y="3270356"/>
            <a:ext cx="627529" cy="868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588" y="20332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RDD=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1970" y="3708935"/>
            <a:ext cx="2015266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Map(</a:t>
            </a:r>
            <a:r>
              <a:rPr lang="en-US" dirty="0" err="1" smtClean="0"/>
              <a:t>Taketime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61950" y="2500569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Interm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97317" y="3181528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rdd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921572" y="2732007"/>
            <a:ext cx="968750" cy="381434"/>
            <a:chOff x="10226372" y="3405020"/>
            <a:chExt cx="968750" cy="381434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0226372" y="3405020"/>
              <a:ext cx="532058" cy="116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266153" y="3417122"/>
              <a:ext cx="928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number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164030" y="3708935"/>
            <a:ext cx="2970512" cy="860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filter(lambda </a:t>
            </a:r>
            <a:r>
              <a:rPr lang="en-US" dirty="0" err="1" smtClean="0"/>
              <a:t>x:x</a:t>
            </a:r>
            <a:r>
              <a:rPr lang="en-US" dirty="0" smtClean="0"/>
              <a:t>&gt;0).count()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16232" y="4127741"/>
            <a:ext cx="968750" cy="381434"/>
            <a:chOff x="10226372" y="3405020"/>
            <a:chExt cx="968750" cy="381434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10226372" y="3405020"/>
              <a:ext cx="532058" cy="116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0266153" y="3417122"/>
              <a:ext cx="928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number</a:t>
              </a:r>
              <a:endParaRPr lang="en-US" dirty="0"/>
            </a:p>
          </p:txBody>
        </p:sp>
      </p:grpSp>
      <p:sp>
        <p:nvSpPr>
          <p:cNvPr id="23" name="Trapezoid 22"/>
          <p:cNvSpPr/>
          <p:nvPr/>
        </p:nvSpPr>
        <p:spPr>
          <a:xfrm>
            <a:off x="5059845" y="2963956"/>
            <a:ext cx="1572127" cy="131466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5" idx="3"/>
            <a:endCxn id="23" idx="1"/>
          </p:cNvCxnSpPr>
          <p:nvPr/>
        </p:nvCxnSpPr>
        <p:spPr>
          <a:xfrm flipV="1">
            <a:off x="4397236" y="3621286"/>
            <a:ext cx="826942" cy="517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6" idx="1"/>
          </p:cNvCxnSpPr>
          <p:nvPr/>
        </p:nvCxnSpPr>
        <p:spPr>
          <a:xfrm flipV="1">
            <a:off x="6467640" y="2752401"/>
            <a:ext cx="696390" cy="868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3" idx="1"/>
          </p:cNvCxnSpPr>
          <p:nvPr/>
        </p:nvCxnSpPr>
        <p:spPr>
          <a:xfrm>
            <a:off x="6467640" y="3621286"/>
            <a:ext cx="696390" cy="517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4</cp:revision>
  <dcterms:created xsi:type="dcterms:W3CDTF">2017-02-14T04:39:43Z</dcterms:created>
  <dcterms:modified xsi:type="dcterms:W3CDTF">2017-02-14T05:12:41Z</dcterms:modified>
</cp:coreProperties>
</file>