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6256000" cy="9144000"/>
  <p:notesSz cx="16256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8420" y="2779245"/>
            <a:ext cx="8519159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6474" y="1672247"/>
            <a:ext cx="11703050" cy="353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://www1.ncdc.noaa.gov/pub/data/ghcn/daily/" TargetMode="External"/><Relationship Id="rId7" Type="http://schemas.openxmlformats.org/officeDocument/2006/relationships/notesSlide" Target="../notesSlides/notesSlide1.xml"/><Relationship Id="rId8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notesSlide" Target="../notesSlides/notesSlide2.xml"/><Relationship Id="rId10" Type="http://schemas.openxmlformats.org/officeDocument/2006/relationships/slide" Target="slide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notesSlide" Target="../notesSlides/notesSlide3.xml"/><Relationship Id="rId6" Type="http://schemas.openxmlformats.org/officeDocument/2006/relationships/slide" Target="slide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hyperlink" Target="http://matplotlib.org/basemap/" TargetMode="External"/><Relationship Id="rId7" Type="http://schemas.openxmlformats.org/officeDocument/2006/relationships/hyperlink" Target="http://en.wikipedia.org/wiki/Map_projection" TargetMode="External"/><Relationship Id="rId8" Type="http://schemas.openxmlformats.org/officeDocument/2006/relationships/hyperlink" Target="http://matplotlib.org/basemap/users/mapsetup.html" TargetMode="External"/><Relationship Id="rId9" Type="http://schemas.openxmlformats.org/officeDocument/2006/relationships/notesSlide" Target="../notesSlides/notesSlide4.xml"/><Relationship Id="rId10" Type="http://schemas.openxmlformats.org/officeDocument/2006/relationships/slide" Target="slide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notesSlide" Target="../notesSlides/notesSlide5.xml"/><Relationship Id="rId7" Type="http://schemas.openxmlformats.org/officeDocument/2006/relationships/slide" Target="slide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hyperlink" Target="https://github.com/matplotlib/basemap" TargetMode="External"/><Relationship Id="rId7" Type="http://schemas.openxmlformats.org/officeDocument/2006/relationships/hyperlink" Target="http://matplotlib.org/api/pyplot_api.html#matplotlib.pyplot.scatter" TargetMode="External"/><Relationship Id="rId8" Type="http://schemas.openxmlformats.org/officeDocument/2006/relationships/hyperlink" Target="http://matplotlib.org/basemap/users/merc.html" TargetMode="External"/><Relationship Id="rId9" Type="http://schemas.openxmlformats.org/officeDocument/2006/relationships/notesSlide" Target="../notesSlides/notesSlide6.xml"/><Relationship Id="rId10" Type="http://schemas.openxmlformats.org/officeDocument/2006/relationships/slide" Target="slide6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notesSlide" Target="../notesSlides/notesSlide7.xml"/><Relationship Id="rId7" Type="http://schemas.openxmlformats.org/officeDocument/2006/relationships/slide" Target="slide7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notesSlide" Target="../notesSlides/notesSlide8.xml"/><Relationship Id="rId7" Type="http://schemas.openxmlformats.org/officeDocument/2006/relationships/slide" Target="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2800" y="0"/>
            <a:ext cx="203200" cy="8636000"/>
          </a:xfrm>
          <a:custGeom>
            <a:avLst/>
            <a:gdLst/>
            <a:ahLst/>
            <a:cxnLst/>
            <a:rect l="l" t="t" r="r" b="b"/>
            <a:pathLst>
              <a:path w="203200" h="8636000">
                <a:moveTo>
                  <a:pt x="0" y="0"/>
                </a:moveTo>
                <a:lnTo>
                  <a:pt x="203200" y="0"/>
                </a:lnTo>
                <a:lnTo>
                  <a:pt x="203200" y="8636000"/>
                </a:lnTo>
                <a:lnTo>
                  <a:pt x="0" y="86360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52800" y="894080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52800" y="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52800" y="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5500" y="127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5500" y="127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78200" y="2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03600" y="508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52800" y="89408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52800" y="89408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5500" y="89535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5500" y="89535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78200" y="8966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03600" y="899160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52800" y="8636000"/>
            <a:ext cx="203200" cy="304800"/>
          </a:xfrm>
          <a:custGeom>
            <a:avLst/>
            <a:gdLst/>
            <a:ahLst/>
            <a:cxnLst/>
            <a:rect l="l" t="t" r="r" b="b"/>
            <a:pathLst>
              <a:path w="203200" h="304800">
                <a:moveTo>
                  <a:pt x="0" y="0"/>
                </a:moveTo>
                <a:lnTo>
                  <a:pt x="203200" y="0"/>
                </a:lnTo>
                <a:lnTo>
                  <a:pt x="203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52800" y="8636000"/>
            <a:ext cx="20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52800" y="203200"/>
            <a:ext cx="177800" cy="8407400"/>
          </a:xfrm>
          <a:custGeom>
            <a:avLst/>
            <a:gdLst/>
            <a:ahLst/>
            <a:cxnLst/>
            <a:rect l="l" t="t" r="r" b="b"/>
            <a:pathLst>
              <a:path w="177800" h="8407400">
                <a:moveTo>
                  <a:pt x="0" y="84074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52800" y="203200"/>
            <a:ext cx="190500" cy="8420100"/>
          </a:xfrm>
          <a:custGeom>
            <a:avLst/>
            <a:gdLst/>
            <a:ahLst/>
            <a:cxnLst/>
            <a:rect l="l" t="t" r="r" b="b"/>
            <a:pathLst>
              <a:path w="190500" h="8420100">
                <a:moveTo>
                  <a:pt x="0" y="8420100"/>
                </a:moveTo>
                <a:lnTo>
                  <a:pt x="190500" y="84201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65500" y="215900"/>
            <a:ext cx="152400" cy="8382000"/>
          </a:xfrm>
          <a:custGeom>
            <a:avLst/>
            <a:gdLst/>
            <a:ahLst/>
            <a:cxnLst/>
            <a:rect l="l" t="t" r="r" b="b"/>
            <a:pathLst>
              <a:path w="152400" h="8382000">
                <a:moveTo>
                  <a:pt x="0" y="83820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65500" y="215900"/>
            <a:ext cx="165100" cy="8394700"/>
          </a:xfrm>
          <a:custGeom>
            <a:avLst/>
            <a:gdLst/>
            <a:ahLst/>
            <a:cxnLst/>
            <a:rect l="l" t="t" r="r" b="b"/>
            <a:pathLst>
              <a:path w="165100" h="8394700">
                <a:moveTo>
                  <a:pt x="0" y="8394700"/>
                </a:moveTo>
                <a:lnTo>
                  <a:pt x="165100" y="83947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78200" y="228600"/>
            <a:ext cx="152400" cy="8382000"/>
          </a:xfrm>
          <a:custGeom>
            <a:avLst/>
            <a:gdLst/>
            <a:ahLst/>
            <a:cxnLst/>
            <a:rect l="l" t="t" r="r" b="b"/>
            <a:pathLst>
              <a:path w="152400" h="8382000">
                <a:moveTo>
                  <a:pt x="0" y="0"/>
                </a:moveTo>
                <a:lnTo>
                  <a:pt x="152400" y="0"/>
                </a:lnTo>
                <a:lnTo>
                  <a:pt x="152400" y="8382000"/>
                </a:lnTo>
                <a:lnTo>
                  <a:pt x="0" y="83820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2760" y="304800"/>
            <a:ext cx="12527280" cy="8823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3959" y="5852159"/>
            <a:ext cx="10454640" cy="2057400"/>
          </a:xfrm>
          <a:custGeom>
            <a:avLst/>
            <a:gdLst/>
            <a:ahLst/>
            <a:cxnLst/>
            <a:rect l="l" t="t" r="r" b="b"/>
            <a:pathLst>
              <a:path w="10454640" h="2057400">
                <a:moveTo>
                  <a:pt x="30479" y="2057399"/>
                </a:moveTo>
                <a:lnTo>
                  <a:pt x="16698" y="2054113"/>
                </a:lnTo>
                <a:lnTo>
                  <a:pt x="6182" y="2045324"/>
                </a:lnTo>
                <a:lnTo>
                  <a:pt x="535" y="2032638"/>
                </a:lnTo>
                <a:lnTo>
                  <a:pt x="0" y="30479"/>
                </a:lnTo>
                <a:lnTo>
                  <a:pt x="3286" y="16698"/>
                </a:lnTo>
                <a:lnTo>
                  <a:pt x="12075" y="6182"/>
                </a:lnTo>
                <a:lnTo>
                  <a:pt x="24761" y="535"/>
                </a:lnTo>
                <a:lnTo>
                  <a:pt x="30479" y="0"/>
                </a:lnTo>
                <a:lnTo>
                  <a:pt x="10424159" y="0"/>
                </a:lnTo>
                <a:lnTo>
                  <a:pt x="10437941" y="3286"/>
                </a:lnTo>
                <a:lnTo>
                  <a:pt x="10448457" y="12074"/>
                </a:lnTo>
                <a:lnTo>
                  <a:pt x="10454104" y="24761"/>
                </a:lnTo>
                <a:lnTo>
                  <a:pt x="10454105" y="30479"/>
                </a:lnTo>
                <a:lnTo>
                  <a:pt x="37303" y="30479"/>
                </a:lnTo>
                <a:lnTo>
                  <a:pt x="30479" y="37303"/>
                </a:lnTo>
                <a:lnTo>
                  <a:pt x="30479" y="2020097"/>
                </a:lnTo>
                <a:lnTo>
                  <a:pt x="37303" y="2026919"/>
                </a:lnTo>
                <a:lnTo>
                  <a:pt x="10454640" y="2026919"/>
                </a:lnTo>
                <a:lnTo>
                  <a:pt x="10451353" y="2040701"/>
                </a:lnTo>
                <a:lnTo>
                  <a:pt x="10442564" y="2051217"/>
                </a:lnTo>
                <a:lnTo>
                  <a:pt x="10429878" y="2056864"/>
                </a:lnTo>
                <a:lnTo>
                  <a:pt x="30479" y="2057399"/>
                </a:lnTo>
                <a:close/>
              </a:path>
              <a:path w="10454640" h="2057400">
                <a:moveTo>
                  <a:pt x="10454640" y="2026919"/>
                </a:moveTo>
                <a:lnTo>
                  <a:pt x="10417337" y="2026919"/>
                </a:lnTo>
                <a:lnTo>
                  <a:pt x="10424159" y="2020097"/>
                </a:lnTo>
                <a:lnTo>
                  <a:pt x="10424159" y="37303"/>
                </a:lnTo>
                <a:lnTo>
                  <a:pt x="10417337" y="30479"/>
                </a:lnTo>
                <a:lnTo>
                  <a:pt x="10454105" y="30479"/>
                </a:lnTo>
                <a:lnTo>
                  <a:pt x="10454640" y="202691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59200" y="5867400"/>
            <a:ext cx="10424160" cy="2026920"/>
          </a:xfrm>
          <a:custGeom>
            <a:avLst/>
            <a:gdLst/>
            <a:ahLst/>
            <a:cxnLst/>
            <a:rect l="l" t="t" r="r" b="b"/>
            <a:pathLst>
              <a:path w="10424160" h="2026920">
                <a:moveTo>
                  <a:pt x="10417337" y="2026920"/>
                </a:moveTo>
                <a:lnTo>
                  <a:pt x="6823" y="2026920"/>
                </a:lnTo>
                <a:lnTo>
                  <a:pt x="0" y="2020097"/>
                </a:lnTo>
                <a:lnTo>
                  <a:pt x="0" y="6823"/>
                </a:lnTo>
                <a:lnTo>
                  <a:pt x="6823" y="0"/>
                </a:lnTo>
                <a:lnTo>
                  <a:pt x="10417337" y="0"/>
                </a:lnTo>
                <a:lnTo>
                  <a:pt x="10424159" y="6823"/>
                </a:lnTo>
                <a:lnTo>
                  <a:pt x="10424159" y="2020097"/>
                </a:lnTo>
                <a:lnTo>
                  <a:pt x="10417337" y="202692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68420" y="935205"/>
            <a:ext cx="715137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50" spc="-175" b="1">
                <a:latin typeface="Times New Roman"/>
                <a:cs typeface="Times New Roman"/>
              </a:rPr>
              <a:t>S</a:t>
            </a:r>
            <a:r>
              <a:rPr dirty="0" sz="3250" spc="-90" b="1">
                <a:latin typeface="Times New Roman"/>
                <a:cs typeface="Times New Roman"/>
              </a:rPr>
              <a:t>o</a:t>
            </a:r>
            <a:r>
              <a:rPr dirty="0" sz="3250" spc="-200" b="1">
                <a:latin typeface="Times New Roman"/>
                <a:cs typeface="Times New Roman"/>
              </a:rPr>
              <a:t>m</a:t>
            </a:r>
            <a:r>
              <a:rPr dirty="0" sz="3250" spc="20" b="1">
                <a:latin typeface="Times New Roman"/>
                <a:cs typeface="Times New Roman"/>
              </a:rPr>
              <a:t>e</a:t>
            </a:r>
            <a:r>
              <a:rPr dirty="0" sz="3250" spc="-15" b="1">
                <a:latin typeface="Times New Roman"/>
                <a:cs typeface="Times New Roman"/>
              </a:rPr>
              <a:t> </a:t>
            </a:r>
            <a:r>
              <a:rPr dirty="0" sz="3250" spc="-580" b="1">
                <a:latin typeface="Times New Roman"/>
                <a:cs typeface="Times New Roman"/>
              </a:rPr>
              <a:t>A</a:t>
            </a:r>
            <a:r>
              <a:rPr dirty="0" sz="3250" spc="-265" b="1">
                <a:latin typeface="Times New Roman"/>
                <a:cs typeface="Times New Roman"/>
              </a:rPr>
              <a:t>n</a:t>
            </a:r>
            <a:r>
              <a:rPr dirty="0" sz="3250" spc="-155" b="1">
                <a:latin typeface="Times New Roman"/>
                <a:cs typeface="Times New Roman"/>
              </a:rPr>
              <a:t>a</a:t>
            </a:r>
            <a:r>
              <a:rPr dirty="0" sz="3250" spc="-195" b="1">
                <a:latin typeface="Times New Roman"/>
                <a:cs typeface="Times New Roman"/>
              </a:rPr>
              <a:t>l</a:t>
            </a:r>
            <a:r>
              <a:rPr dirty="0" sz="3250" spc="-204" b="1">
                <a:latin typeface="Times New Roman"/>
                <a:cs typeface="Times New Roman"/>
              </a:rPr>
              <a:t>y</a:t>
            </a:r>
            <a:r>
              <a:rPr dirty="0" sz="3250" spc="130" b="1">
                <a:latin typeface="Times New Roman"/>
                <a:cs typeface="Times New Roman"/>
              </a:rPr>
              <a:t>s</a:t>
            </a:r>
            <a:r>
              <a:rPr dirty="0" sz="3250" spc="-225" b="1">
                <a:latin typeface="Times New Roman"/>
                <a:cs typeface="Times New Roman"/>
              </a:rPr>
              <a:t>i</a:t>
            </a:r>
            <a:r>
              <a:rPr dirty="0" sz="3250" spc="130" b="1">
                <a:latin typeface="Times New Roman"/>
                <a:cs typeface="Times New Roman"/>
              </a:rPr>
              <a:t>s</a:t>
            </a:r>
            <a:r>
              <a:rPr dirty="0" sz="3250" spc="-15" b="1">
                <a:latin typeface="Times New Roman"/>
                <a:cs typeface="Times New Roman"/>
              </a:rPr>
              <a:t> </a:t>
            </a:r>
            <a:r>
              <a:rPr dirty="0" sz="3250" spc="-90" b="1">
                <a:latin typeface="Times New Roman"/>
                <a:cs typeface="Times New Roman"/>
              </a:rPr>
              <a:t>o</a:t>
            </a:r>
            <a:r>
              <a:rPr dirty="0" sz="3250" spc="-160" b="1">
                <a:latin typeface="Times New Roman"/>
                <a:cs typeface="Times New Roman"/>
              </a:rPr>
              <a:t>f</a:t>
            </a:r>
            <a:r>
              <a:rPr dirty="0" sz="3250" spc="-15" b="1">
                <a:latin typeface="Times New Roman"/>
                <a:cs typeface="Times New Roman"/>
              </a:rPr>
              <a:t> </a:t>
            </a:r>
            <a:r>
              <a:rPr dirty="0" sz="3250" spc="-125" b="1">
                <a:latin typeface="Times New Roman"/>
                <a:cs typeface="Times New Roman"/>
              </a:rPr>
              <a:t>t</a:t>
            </a:r>
            <a:r>
              <a:rPr dirty="0" sz="3250" spc="-245" b="1">
                <a:latin typeface="Times New Roman"/>
                <a:cs typeface="Times New Roman"/>
              </a:rPr>
              <a:t>h</a:t>
            </a:r>
            <a:r>
              <a:rPr dirty="0" sz="3250" spc="20" b="1">
                <a:latin typeface="Times New Roman"/>
                <a:cs typeface="Times New Roman"/>
              </a:rPr>
              <a:t>e</a:t>
            </a:r>
            <a:r>
              <a:rPr dirty="0" sz="3250" spc="-15" b="1">
                <a:latin typeface="Times New Roman"/>
                <a:cs typeface="Times New Roman"/>
              </a:rPr>
              <a:t> </a:t>
            </a:r>
            <a:r>
              <a:rPr dirty="0" sz="3250" spc="-340" b="1">
                <a:latin typeface="Times New Roman"/>
                <a:cs typeface="Times New Roman"/>
              </a:rPr>
              <a:t>N</a:t>
            </a:r>
            <a:r>
              <a:rPr dirty="0" sz="3250" spc="-525" b="1">
                <a:latin typeface="Times New Roman"/>
                <a:cs typeface="Times New Roman"/>
              </a:rPr>
              <a:t>O</a:t>
            </a:r>
            <a:r>
              <a:rPr dirty="0" sz="3250" spc="-580" b="1">
                <a:latin typeface="Times New Roman"/>
                <a:cs typeface="Times New Roman"/>
              </a:rPr>
              <a:t>AA</a:t>
            </a:r>
            <a:r>
              <a:rPr dirty="0" sz="3250" spc="-15" b="1">
                <a:latin typeface="Times New Roman"/>
                <a:cs typeface="Times New Roman"/>
              </a:rPr>
              <a:t> </a:t>
            </a:r>
            <a:r>
              <a:rPr dirty="0" sz="3250" spc="-270" b="1">
                <a:latin typeface="Times New Roman"/>
                <a:cs typeface="Times New Roman"/>
              </a:rPr>
              <a:t>w</a:t>
            </a:r>
            <a:r>
              <a:rPr dirty="0" sz="3250" spc="20" b="1">
                <a:latin typeface="Times New Roman"/>
                <a:cs typeface="Times New Roman"/>
              </a:rPr>
              <a:t>e</a:t>
            </a:r>
            <a:r>
              <a:rPr dirty="0" sz="3250" spc="-155" b="1">
                <a:latin typeface="Times New Roman"/>
                <a:cs typeface="Times New Roman"/>
              </a:rPr>
              <a:t>a</a:t>
            </a:r>
            <a:r>
              <a:rPr dirty="0" sz="3250" spc="-125" b="1">
                <a:latin typeface="Times New Roman"/>
                <a:cs typeface="Times New Roman"/>
              </a:rPr>
              <a:t>t</a:t>
            </a:r>
            <a:r>
              <a:rPr dirty="0" sz="3250" spc="-245" b="1">
                <a:latin typeface="Times New Roman"/>
                <a:cs typeface="Times New Roman"/>
              </a:rPr>
              <a:t>h</a:t>
            </a:r>
            <a:r>
              <a:rPr dirty="0" sz="3250" spc="20" b="1">
                <a:latin typeface="Times New Roman"/>
                <a:cs typeface="Times New Roman"/>
              </a:rPr>
              <a:t>e</a:t>
            </a:r>
            <a:r>
              <a:rPr dirty="0" sz="3250" spc="-430" b="1">
                <a:latin typeface="Times New Roman"/>
                <a:cs typeface="Times New Roman"/>
              </a:rPr>
              <a:t>r</a:t>
            </a:r>
            <a:r>
              <a:rPr dirty="0" sz="3250" spc="-15" b="1">
                <a:latin typeface="Times New Roman"/>
                <a:cs typeface="Times New Roman"/>
              </a:rPr>
              <a:t> </a:t>
            </a:r>
            <a:r>
              <a:rPr dirty="0" sz="3250" spc="-245" b="1">
                <a:latin typeface="Times New Roman"/>
                <a:cs typeface="Times New Roman"/>
              </a:rPr>
              <a:t>d</a:t>
            </a:r>
            <a:r>
              <a:rPr dirty="0" sz="3250" spc="-155" b="1">
                <a:latin typeface="Times New Roman"/>
                <a:cs typeface="Times New Roman"/>
              </a:rPr>
              <a:t>a</a:t>
            </a:r>
            <a:r>
              <a:rPr dirty="0" sz="3250" spc="-125" b="1">
                <a:latin typeface="Times New Roman"/>
                <a:cs typeface="Times New Roman"/>
              </a:rPr>
              <a:t>t</a:t>
            </a:r>
            <a:r>
              <a:rPr dirty="0" sz="3250" spc="-155" b="1">
                <a:latin typeface="Times New Roman"/>
                <a:cs typeface="Times New Roman"/>
              </a:rPr>
              <a:t>a</a:t>
            </a:r>
            <a:r>
              <a:rPr dirty="0" sz="3250" spc="130" b="1">
                <a:latin typeface="Times New Roman"/>
                <a:cs typeface="Times New Roman"/>
              </a:rPr>
              <a:t>s</a:t>
            </a:r>
            <a:r>
              <a:rPr dirty="0" sz="3250" spc="20" b="1">
                <a:latin typeface="Times New Roman"/>
                <a:cs typeface="Times New Roman"/>
              </a:rPr>
              <a:t>e</a:t>
            </a:r>
            <a:r>
              <a:rPr dirty="0" sz="3250" spc="-130" b="1"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4645" marR="5080">
              <a:lnSpc>
                <a:spcPct val="108000"/>
              </a:lnSpc>
            </a:pPr>
            <a:r>
              <a:rPr dirty="0" spc="-65"/>
              <a:t>I</a:t>
            </a:r>
            <a:r>
              <a:rPr dirty="0" spc="145"/>
              <a:t>n</a:t>
            </a:r>
            <a:r>
              <a:rPr dirty="0" spc="-145"/>
              <a:t> </a:t>
            </a:r>
            <a:r>
              <a:rPr dirty="0" spc="240"/>
              <a:t>t</a:t>
            </a:r>
            <a:r>
              <a:rPr dirty="0" spc="145"/>
              <a:t>h</a:t>
            </a:r>
            <a:r>
              <a:rPr dirty="0" spc="-55"/>
              <a:t>i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145"/>
              <a:t>no</a:t>
            </a:r>
            <a:r>
              <a:rPr dirty="0" spc="240"/>
              <a:t>t</a:t>
            </a:r>
            <a:r>
              <a:rPr dirty="0" spc="200"/>
              <a:t>e</a:t>
            </a:r>
            <a:r>
              <a:rPr dirty="0" spc="145"/>
              <a:t>boo</a:t>
            </a:r>
            <a:r>
              <a:rPr dirty="0" spc="55"/>
              <a:t>k</a:t>
            </a:r>
            <a:r>
              <a:rPr dirty="0" spc="-145"/>
              <a:t> </a:t>
            </a:r>
            <a:r>
              <a:rPr dirty="0" spc="114"/>
              <a:t>w</a:t>
            </a:r>
            <a:r>
              <a:rPr dirty="0" spc="200"/>
              <a:t>e</a:t>
            </a:r>
            <a:r>
              <a:rPr dirty="0" spc="-145"/>
              <a:t> </a:t>
            </a:r>
            <a:r>
              <a:rPr dirty="0" spc="160"/>
              <a:t>a</a:t>
            </a:r>
            <a:r>
              <a:rPr dirty="0" spc="170"/>
              <a:t>r</a:t>
            </a:r>
            <a:r>
              <a:rPr dirty="0" spc="200"/>
              <a:t>e</a:t>
            </a:r>
            <a:r>
              <a:rPr dirty="0" spc="-145"/>
              <a:t> </a:t>
            </a:r>
            <a:r>
              <a:rPr dirty="0" spc="160"/>
              <a:t>a</a:t>
            </a:r>
            <a:r>
              <a:rPr dirty="0" spc="145"/>
              <a:t>n</a:t>
            </a:r>
            <a:r>
              <a:rPr dirty="0" spc="160"/>
              <a:t>a</a:t>
            </a:r>
            <a:r>
              <a:rPr dirty="0" spc="-55"/>
              <a:t>l</a:t>
            </a:r>
            <a:r>
              <a:rPr dirty="0" spc="30"/>
              <a:t>y</a:t>
            </a:r>
            <a:r>
              <a:rPr dirty="0" spc="35"/>
              <a:t>z</a:t>
            </a:r>
            <a:r>
              <a:rPr dirty="0" spc="-55"/>
              <a:t>i</a:t>
            </a:r>
            <a:r>
              <a:rPr dirty="0" spc="145"/>
              <a:t>n</a:t>
            </a:r>
            <a:r>
              <a:rPr dirty="0" spc="35"/>
              <a:t>g</a:t>
            </a:r>
            <a:r>
              <a:rPr dirty="0" spc="-145"/>
              <a:t> </a:t>
            </a:r>
            <a:r>
              <a:rPr dirty="0" spc="160"/>
              <a:t>a</a:t>
            </a:r>
            <a:r>
              <a:rPr dirty="0" spc="-145"/>
              <a:t> </a:t>
            </a:r>
            <a:r>
              <a:rPr dirty="0" spc="110"/>
              <a:t>s</a:t>
            </a:r>
            <a:r>
              <a:rPr dirty="0" spc="160"/>
              <a:t>a</a:t>
            </a:r>
            <a:r>
              <a:rPr dirty="0" spc="105"/>
              <a:t>m</a:t>
            </a:r>
            <a:r>
              <a:rPr dirty="0" spc="135"/>
              <a:t>p</a:t>
            </a:r>
            <a:r>
              <a:rPr dirty="0" spc="-55"/>
              <a:t>l</a:t>
            </a:r>
            <a:r>
              <a:rPr dirty="0" spc="200"/>
              <a:t>e</a:t>
            </a:r>
            <a:r>
              <a:rPr dirty="0" spc="-145"/>
              <a:t> </a:t>
            </a:r>
            <a:r>
              <a:rPr dirty="0" spc="145"/>
              <a:t>ou</a:t>
            </a:r>
            <a:r>
              <a:rPr dirty="0" spc="240"/>
              <a:t>t</a:t>
            </a:r>
            <a:r>
              <a:rPr dirty="0" spc="-145"/>
              <a:t> </a:t>
            </a:r>
            <a:r>
              <a:rPr dirty="0" spc="145"/>
              <a:t>o</a:t>
            </a:r>
            <a:r>
              <a:rPr dirty="0" spc="10"/>
              <a:t>f</a:t>
            </a:r>
            <a:r>
              <a:rPr dirty="0" spc="-145"/>
              <a:t> </a:t>
            </a:r>
            <a:r>
              <a:rPr dirty="0" spc="145"/>
              <a:t>d</a:t>
            </a:r>
            <a:r>
              <a:rPr dirty="0" spc="160"/>
              <a:t>a</a:t>
            </a:r>
            <a:r>
              <a:rPr dirty="0" spc="240"/>
              <a:t>t</a:t>
            </a:r>
            <a:r>
              <a:rPr dirty="0" spc="160"/>
              <a:t>a</a:t>
            </a:r>
            <a:r>
              <a:rPr dirty="0" spc="-145"/>
              <a:t> </a:t>
            </a:r>
            <a:r>
              <a:rPr dirty="0" spc="240"/>
              <a:t>t</a:t>
            </a:r>
            <a:r>
              <a:rPr dirty="0" spc="145"/>
              <a:t>h</a:t>
            </a:r>
            <a:r>
              <a:rPr dirty="0" spc="160"/>
              <a:t>a</a:t>
            </a:r>
            <a:r>
              <a:rPr dirty="0" spc="240"/>
              <a:t>t</a:t>
            </a:r>
            <a:r>
              <a:rPr dirty="0" spc="-145"/>
              <a:t> </a:t>
            </a:r>
            <a:r>
              <a:rPr dirty="0" spc="114"/>
              <a:t>w</a:t>
            </a:r>
            <a:r>
              <a:rPr dirty="0" spc="160"/>
              <a:t>a</a:t>
            </a:r>
            <a:r>
              <a:rPr dirty="0" spc="105"/>
              <a:t>s</a:t>
            </a:r>
            <a:r>
              <a:rPr dirty="0" spc="65"/>
              <a:t> </a:t>
            </a:r>
            <a:r>
              <a:rPr dirty="0" spc="145"/>
              <a:t>do</a:t>
            </a:r>
            <a:r>
              <a:rPr dirty="0" spc="114"/>
              <a:t>w</a:t>
            </a:r>
            <a:r>
              <a:rPr dirty="0" spc="145"/>
              <a:t>n</a:t>
            </a:r>
            <a:r>
              <a:rPr dirty="0" spc="-55"/>
              <a:t>l</a:t>
            </a:r>
            <a:r>
              <a:rPr dirty="0" spc="145"/>
              <a:t>o</a:t>
            </a:r>
            <a:r>
              <a:rPr dirty="0" spc="160"/>
              <a:t>a</a:t>
            </a:r>
            <a:r>
              <a:rPr dirty="0" spc="145"/>
              <a:t>d</a:t>
            </a:r>
            <a:r>
              <a:rPr dirty="0" spc="200"/>
              <a:t>e</a:t>
            </a:r>
            <a:r>
              <a:rPr dirty="0" spc="145"/>
              <a:t>d</a:t>
            </a:r>
            <a:r>
              <a:rPr dirty="0" spc="-145"/>
              <a:t> </a:t>
            </a:r>
            <a:r>
              <a:rPr dirty="0" spc="10"/>
              <a:t>f</a:t>
            </a:r>
            <a:r>
              <a:rPr dirty="0" spc="170"/>
              <a:t>r</a:t>
            </a:r>
            <a:r>
              <a:rPr dirty="0" spc="145"/>
              <a:t>o</a:t>
            </a:r>
            <a:r>
              <a:rPr dirty="0" spc="105"/>
              <a:t>m</a:t>
            </a:r>
            <a:r>
              <a:rPr dirty="0" spc="-145"/>
              <a:t> </a:t>
            </a:r>
            <a:r>
              <a:rPr dirty="0" spc="145" u="heavy">
                <a:solidFill>
                  <a:srgbClr val="00008A"/>
                </a:solidFill>
                <a:hlinkClick r:id="rId6"/>
              </a:rPr>
              <a:t>h</a:t>
            </a:r>
            <a:r>
              <a:rPr dirty="0" spc="240" u="heavy">
                <a:solidFill>
                  <a:srgbClr val="00008A"/>
                </a:solidFill>
                <a:hlinkClick r:id="rId6"/>
              </a:rPr>
              <a:t>tt</a:t>
            </a:r>
            <a:r>
              <a:rPr dirty="0" spc="135" u="heavy">
                <a:solidFill>
                  <a:srgbClr val="00008A"/>
                </a:solidFill>
                <a:hlinkClick r:id="rId6"/>
              </a:rPr>
              <a:t>p</a:t>
            </a:r>
            <a:r>
              <a:rPr dirty="0" spc="-65" u="heavy">
                <a:solidFill>
                  <a:srgbClr val="00008A"/>
                </a:solidFill>
                <a:hlinkClick r:id="rId6"/>
              </a:rPr>
              <a:t>:</a:t>
            </a:r>
            <a:r>
              <a:rPr dirty="0" spc="240" u="heavy">
                <a:solidFill>
                  <a:srgbClr val="00008A"/>
                </a:solidFill>
                <a:hlinkClick r:id="rId6"/>
              </a:rPr>
              <a:t>//</a:t>
            </a:r>
            <a:r>
              <a:rPr dirty="0" spc="114" u="heavy">
                <a:solidFill>
                  <a:srgbClr val="00008A"/>
                </a:solidFill>
                <a:hlinkClick r:id="rId6"/>
              </a:rPr>
              <a:t>www</a:t>
            </a:r>
            <a:r>
              <a:rPr dirty="0" spc="195" u="heavy">
                <a:solidFill>
                  <a:srgbClr val="00008A"/>
                </a:solidFill>
                <a:hlinkClick r:id="rId6"/>
              </a:rPr>
              <a:t>1</a:t>
            </a:r>
            <a:r>
              <a:rPr dirty="0" spc="-100" u="heavy">
                <a:solidFill>
                  <a:srgbClr val="00008A"/>
                </a:solidFill>
                <a:hlinkClick r:id="rId6"/>
              </a:rPr>
              <a:t>.</a:t>
            </a:r>
            <a:r>
              <a:rPr dirty="0" spc="145" u="heavy">
                <a:solidFill>
                  <a:srgbClr val="00008A"/>
                </a:solidFill>
                <a:hlinkClick r:id="rId6"/>
              </a:rPr>
              <a:t>n</a:t>
            </a:r>
            <a:r>
              <a:rPr dirty="0" spc="60" u="heavy">
                <a:solidFill>
                  <a:srgbClr val="00008A"/>
                </a:solidFill>
                <a:hlinkClick r:id="rId6"/>
              </a:rPr>
              <a:t>c</a:t>
            </a:r>
            <a:r>
              <a:rPr dirty="0" spc="145" u="heavy">
                <a:solidFill>
                  <a:srgbClr val="00008A"/>
                </a:solidFill>
                <a:hlinkClick r:id="rId6"/>
              </a:rPr>
              <a:t>d</a:t>
            </a:r>
            <a:r>
              <a:rPr dirty="0" spc="60" u="heavy">
                <a:solidFill>
                  <a:srgbClr val="00008A"/>
                </a:solidFill>
                <a:hlinkClick r:id="rId6"/>
              </a:rPr>
              <a:t>c</a:t>
            </a:r>
            <a:r>
              <a:rPr dirty="0" spc="-100" u="heavy">
                <a:solidFill>
                  <a:srgbClr val="00008A"/>
                </a:solidFill>
                <a:hlinkClick r:id="rId6"/>
              </a:rPr>
              <a:t>.</a:t>
            </a:r>
            <a:r>
              <a:rPr dirty="0" spc="145" u="heavy">
                <a:solidFill>
                  <a:srgbClr val="00008A"/>
                </a:solidFill>
                <a:hlinkClick r:id="rId6"/>
              </a:rPr>
              <a:t>no</a:t>
            </a:r>
            <a:r>
              <a:rPr dirty="0" spc="160" u="heavy">
                <a:solidFill>
                  <a:srgbClr val="00008A"/>
                </a:solidFill>
                <a:hlinkClick r:id="rId6"/>
              </a:rPr>
              <a:t>aa</a:t>
            </a:r>
            <a:r>
              <a:rPr dirty="0" spc="-100" u="heavy">
                <a:solidFill>
                  <a:srgbClr val="00008A"/>
                </a:solidFill>
                <a:hlinkClick r:id="rId6"/>
              </a:rPr>
              <a:t>.</a:t>
            </a:r>
            <a:r>
              <a:rPr dirty="0" spc="35" u="heavy">
                <a:solidFill>
                  <a:srgbClr val="00008A"/>
                </a:solidFill>
                <a:hlinkClick r:id="rId6"/>
              </a:rPr>
              <a:t>g</a:t>
            </a:r>
            <a:r>
              <a:rPr dirty="0" spc="145" u="heavy">
                <a:solidFill>
                  <a:srgbClr val="00008A"/>
                </a:solidFill>
                <a:hlinkClick r:id="rId6"/>
              </a:rPr>
              <a:t>o</a:t>
            </a:r>
            <a:r>
              <a:rPr dirty="0" spc="30" u="heavy">
                <a:solidFill>
                  <a:srgbClr val="00008A"/>
                </a:solidFill>
                <a:hlinkClick r:id="rId6"/>
              </a:rPr>
              <a:t>v</a:t>
            </a:r>
            <a:r>
              <a:rPr dirty="0" spc="240" u="heavy">
                <a:solidFill>
                  <a:srgbClr val="00008A"/>
                </a:solidFill>
                <a:hlinkClick r:id="rId6"/>
              </a:rPr>
              <a:t>/</a:t>
            </a:r>
            <a:r>
              <a:rPr dirty="0" spc="135" u="heavy">
                <a:solidFill>
                  <a:srgbClr val="00008A"/>
                </a:solidFill>
                <a:hlinkClick r:id="rId6"/>
              </a:rPr>
              <a:t>p</a:t>
            </a:r>
            <a:r>
              <a:rPr dirty="0" spc="145" u="heavy">
                <a:solidFill>
                  <a:srgbClr val="00008A"/>
                </a:solidFill>
                <a:hlinkClick r:id="rId6"/>
              </a:rPr>
              <a:t>ub</a:t>
            </a:r>
            <a:r>
              <a:rPr dirty="0" spc="240" u="heavy">
                <a:solidFill>
                  <a:srgbClr val="00008A"/>
                </a:solidFill>
                <a:hlinkClick r:id="rId6"/>
              </a:rPr>
              <a:t>/</a:t>
            </a:r>
            <a:r>
              <a:rPr dirty="0" spc="145" u="heavy">
                <a:solidFill>
                  <a:srgbClr val="00008A"/>
                </a:solidFill>
                <a:hlinkClick r:id="rId6"/>
              </a:rPr>
              <a:t>d</a:t>
            </a:r>
            <a:r>
              <a:rPr dirty="0" spc="160" u="heavy">
                <a:solidFill>
                  <a:srgbClr val="00008A"/>
                </a:solidFill>
                <a:hlinkClick r:id="rId6"/>
              </a:rPr>
              <a:t>a</a:t>
            </a:r>
            <a:r>
              <a:rPr dirty="0" spc="240" u="heavy">
                <a:solidFill>
                  <a:srgbClr val="00008A"/>
                </a:solidFill>
                <a:hlinkClick r:id="rId6"/>
              </a:rPr>
              <a:t>t</a:t>
            </a:r>
            <a:r>
              <a:rPr dirty="0" spc="160" u="heavy">
                <a:solidFill>
                  <a:srgbClr val="00008A"/>
                </a:solidFill>
                <a:hlinkClick r:id="rId6"/>
              </a:rPr>
              <a:t>a</a:t>
            </a:r>
            <a:r>
              <a:rPr dirty="0" spc="240" u="heavy">
                <a:solidFill>
                  <a:srgbClr val="00008A"/>
                </a:solidFill>
                <a:hlinkClick r:id="rId6"/>
              </a:rPr>
              <a:t>/</a:t>
            </a:r>
            <a:r>
              <a:rPr dirty="0" spc="35" u="heavy">
                <a:solidFill>
                  <a:srgbClr val="00008A"/>
                </a:solidFill>
                <a:hlinkClick r:id="rId6"/>
              </a:rPr>
              <a:t>g</a:t>
            </a:r>
            <a:r>
              <a:rPr dirty="0" spc="145" u="heavy">
                <a:solidFill>
                  <a:srgbClr val="00008A"/>
                </a:solidFill>
                <a:hlinkClick r:id="rId6"/>
              </a:rPr>
              <a:t>h</a:t>
            </a:r>
            <a:r>
              <a:rPr dirty="0" spc="60" u="heavy">
                <a:solidFill>
                  <a:srgbClr val="00008A"/>
                </a:solidFill>
                <a:hlinkClick r:id="rId6"/>
              </a:rPr>
              <a:t>c</a:t>
            </a:r>
            <a:r>
              <a:rPr dirty="0" spc="145" u="heavy">
                <a:solidFill>
                  <a:srgbClr val="00008A"/>
                </a:solidFill>
                <a:hlinkClick r:id="rId6"/>
              </a:rPr>
              <a:t>n</a:t>
            </a:r>
            <a:r>
              <a:rPr dirty="0" spc="240" u="heavy">
                <a:solidFill>
                  <a:srgbClr val="00008A"/>
                </a:solidFill>
                <a:hlinkClick r:id="rId6"/>
              </a:rPr>
              <a:t>/</a:t>
            </a:r>
            <a:r>
              <a:rPr dirty="0" spc="145" u="heavy">
                <a:solidFill>
                  <a:srgbClr val="00008A"/>
                </a:solidFill>
                <a:hlinkClick r:id="rId6"/>
              </a:rPr>
              <a:t>d</a:t>
            </a:r>
            <a:r>
              <a:rPr dirty="0" spc="160" u="heavy">
                <a:solidFill>
                  <a:srgbClr val="00008A"/>
                </a:solidFill>
                <a:hlinkClick r:id="rId6"/>
              </a:rPr>
              <a:t>a</a:t>
            </a:r>
            <a:r>
              <a:rPr dirty="0" spc="-55" u="heavy">
                <a:solidFill>
                  <a:srgbClr val="00008A"/>
                </a:solidFill>
                <a:hlinkClick r:id="rId6"/>
              </a:rPr>
              <a:t>il</a:t>
            </a:r>
            <a:r>
              <a:rPr dirty="0" spc="30" u="heavy">
                <a:solidFill>
                  <a:srgbClr val="00008A"/>
                </a:solidFill>
                <a:hlinkClick r:id="rId6"/>
              </a:rPr>
              <a:t>y</a:t>
            </a:r>
            <a:r>
              <a:rPr dirty="0" spc="240" u="heavy">
                <a:solidFill>
                  <a:srgbClr val="00008A"/>
                </a:solidFill>
                <a:hlinkClick r:id="rId6"/>
              </a:rPr>
              <a:t>/</a:t>
            </a:r>
            <a:r>
              <a:rPr dirty="0" spc="-100"/>
              <a:t>,</a:t>
            </a:r>
            <a:r>
              <a:rPr dirty="0" spc="-145"/>
              <a:t> </a:t>
            </a:r>
            <a:r>
              <a:rPr dirty="0" spc="240"/>
              <a:t>t</a:t>
            </a:r>
            <a:r>
              <a:rPr dirty="0" spc="145"/>
              <a:t>h</a:t>
            </a:r>
            <a:r>
              <a:rPr dirty="0" spc="195"/>
              <a:t>e</a:t>
            </a:r>
            <a:r>
              <a:rPr dirty="0" spc="110"/>
              <a:t> </a:t>
            </a:r>
            <a:r>
              <a:rPr dirty="0" spc="105"/>
              <a:t>m</a:t>
            </a:r>
            <a:r>
              <a:rPr dirty="0" spc="160"/>
              <a:t>a</a:t>
            </a:r>
            <a:r>
              <a:rPr dirty="0" spc="-55"/>
              <a:t>i</a:t>
            </a:r>
            <a:r>
              <a:rPr dirty="0" spc="145"/>
              <a:t>n</a:t>
            </a:r>
            <a:r>
              <a:rPr dirty="0" spc="-145"/>
              <a:t> </a:t>
            </a:r>
            <a:r>
              <a:rPr dirty="0" spc="10"/>
              <a:t>f</a:t>
            </a:r>
            <a:r>
              <a:rPr dirty="0" spc="-55"/>
              <a:t>il</a:t>
            </a:r>
            <a:r>
              <a:rPr dirty="0" spc="200"/>
              <a:t>e</a:t>
            </a:r>
            <a:r>
              <a:rPr dirty="0" spc="-145"/>
              <a:t> </a:t>
            </a:r>
            <a:r>
              <a:rPr dirty="0" spc="-55"/>
              <a:t>i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35"/>
              <a:t>g</a:t>
            </a:r>
            <a:r>
              <a:rPr dirty="0" spc="145"/>
              <a:t>h</a:t>
            </a:r>
            <a:r>
              <a:rPr dirty="0" spc="60"/>
              <a:t>c</a:t>
            </a:r>
            <a:r>
              <a:rPr dirty="0" spc="145"/>
              <a:t>nd</a:t>
            </a:r>
            <a:r>
              <a:rPr dirty="0" spc="-270"/>
              <a:t>_</a:t>
            </a:r>
            <a:r>
              <a:rPr dirty="0" spc="160"/>
              <a:t>a</a:t>
            </a:r>
            <a:r>
              <a:rPr dirty="0" spc="-55"/>
              <a:t>ll</a:t>
            </a:r>
            <a:r>
              <a:rPr dirty="0" spc="-100"/>
              <a:t>.</a:t>
            </a:r>
            <a:r>
              <a:rPr dirty="0" spc="240"/>
              <a:t>t</a:t>
            </a:r>
            <a:r>
              <a:rPr dirty="0" spc="160"/>
              <a:t>a</a:t>
            </a:r>
            <a:r>
              <a:rPr dirty="0" spc="170"/>
              <a:t>r</a:t>
            </a:r>
            <a:r>
              <a:rPr dirty="0" spc="-100"/>
              <a:t>.</a:t>
            </a:r>
            <a:r>
              <a:rPr dirty="0" spc="35"/>
              <a:t>g</a:t>
            </a:r>
            <a:r>
              <a:rPr dirty="0" spc="35"/>
              <a:t>z</a:t>
            </a:r>
            <a:r>
              <a:rPr dirty="0" spc="-145"/>
              <a:t> </a:t>
            </a:r>
            <a:r>
              <a:rPr dirty="0" spc="114"/>
              <a:t>w</a:t>
            </a:r>
            <a:r>
              <a:rPr dirty="0" spc="145"/>
              <a:t>h</a:t>
            </a:r>
            <a:r>
              <a:rPr dirty="0" spc="-55"/>
              <a:t>i</a:t>
            </a:r>
            <a:r>
              <a:rPr dirty="0" spc="60"/>
              <a:t>c</a:t>
            </a:r>
            <a:r>
              <a:rPr dirty="0" spc="145"/>
              <a:t>h</a:t>
            </a:r>
            <a:r>
              <a:rPr dirty="0" spc="-145"/>
              <a:t> </a:t>
            </a:r>
            <a:r>
              <a:rPr dirty="0" spc="-55"/>
              <a:t>i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160"/>
              <a:t>a</a:t>
            </a:r>
            <a:r>
              <a:rPr dirty="0" spc="145"/>
              <a:t>bou</a:t>
            </a:r>
            <a:r>
              <a:rPr dirty="0" spc="240"/>
              <a:t>t</a:t>
            </a:r>
            <a:r>
              <a:rPr dirty="0" spc="-145"/>
              <a:t> </a:t>
            </a:r>
            <a:r>
              <a:rPr dirty="0" spc="195"/>
              <a:t>2</a:t>
            </a:r>
            <a:r>
              <a:rPr dirty="0" spc="-100"/>
              <a:t>.</a:t>
            </a:r>
            <a:r>
              <a:rPr dirty="0" spc="195"/>
              <a:t>4</a:t>
            </a:r>
            <a:r>
              <a:rPr dirty="0" spc="-145"/>
              <a:t> </a:t>
            </a:r>
            <a:r>
              <a:rPr dirty="0" spc="25"/>
              <a:t>G</a:t>
            </a:r>
            <a:r>
              <a:rPr dirty="0" spc="-60"/>
              <a:t>B</a:t>
            </a:r>
            <a:r>
              <a:rPr dirty="0" spc="-145"/>
              <a:t> </a:t>
            </a:r>
            <a:r>
              <a:rPr dirty="0" spc="114"/>
              <a:t>w</a:t>
            </a:r>
            <a:r>
              <a:rPr dirty="0" spc="145"/>
              <a:t>h</a:t>
            </a:r>
            <a:r>
              <a:rPr dirty="0" spc="-55"/>
              <a:t>i</a:t>
            </a:r>
            <a:r>
              <a:rPr dirty="0" spc="60"/>
              <a:t>c</a:t>
            </a:r>
            <a:r>
              <a:rPr dirty="0" spc="145"/>
              <a:t>h</a:t>
            </a:r>
            <a:r>
              <a:rPr dirty="0" spc="-145"/>
              <a:t> </a:t>
            </a:r>
            <a:r>
              <a:rPr dirty="0" spc="145"/>
              <a:t>b</a:t>
            </a:r>
            <a:r>
              <a:rPr dirty="0" spc="200"/>
              <a:t>e</a:t>
            </a:r>
            <a:r>
              <a:rPr dirty="0" spc="60"/>
              <a:t>c</a:t>
            </a:r>
            <a:r>
              <a:rPr dirty="0" spc="145"/>
              <a:t>o</a:t>
            </a:r>
            <a:r>
              <a:rPr dirty="0" spc="105"/>
              <a:t>m</a:t>
            </a:r>
            <a:r>
              <a:rPr dirty="0" spc="200"/>
              <a:t>e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160"/>
              <a:t>a</a:t>
            </a:r>
            <a:r>
              <a:rPr dirty="0" spc="170"/>
              <a:t>r</a:t>
            </a:r>
            <a:r>
              <a:rPr dirty="0" spc="145"/>
              <a:t>oun</a:t>
            </a:r>
            <a:r>
              <a:rPr dirty="0" spc="135"/>
              <a:t>d</a:t>
            </a:r>
            <a:r>
              <a:rPr dirty="0" spc="65"/>
              <a:t> </a:t>
            </a:r>
            <a:r>
              <a:rPr dirty="0" spc="195"/>
              <a:t>20</a:t>
            </a:r>
            <a:r>
              <a:rPr dirty="0" spc="25"/>
              <a:t>G</a:t>
            </a:r>
            <a:r>
              <a:rPr dirty="0" spc="-60"/>
              <a:t>B</a:t>
            </a:r>
            <a:r>
              <a:rPr dirty="0" spc="-145"/>
              <a:t> </a:t>
            </a:r>
            <a:r>
              <a:rPr dirty="0" spc="114"/>
              <a:t>w</a:t>
            </a:r>
            <a:r>
              <a:rPr dirty="0" spc="145"/>
              <a:t>h</a:t>
            </a:r>
            <a:r>
              <a:rPr dirty="0" spc="200"/>
              <a:t>e</a:t>
            </a:r>
            <a:r>
              <a:rPr dirty="0" spc="145"/>
              <a:t>n</a:t>
            </a:r>
            <a:r>
              <a:rPr dirty="0" spc="-145"/>
              <a:t> </a:t>
            </a:r>
            <a:r>
              <a:rPr dirty="0" spc="145"/>
              <a:t>un</a:t>
            </a:r>
            <a:r>
              <a:rPr dirty="0" spc="60"/>
              <a:t>c</a:t>
            </a:r>
            <a:r>
              <a:rPr dirty="0" spc="145"/>
              <a:t>o</a:t>
            </a:r>
            <a:r>
              <a:rPr dirty="0" spc="105"/>
              <a:t>m</a:t>
            </a:r>
            <a:r>
              <a:rPr dirty="0" spc="135"/>
              <a:t>p</a:t>
            </a:r>
            <a:r>
              <a:rPr dirty="0" spc="170"/>
              <a:t>r</a:t>
            </a:r>
            <a:r>
              <a:rPr dirty="0" spc="200"/>
              <a:t>e</a:t>
            </a:r>
            <a:r>
              <a:rPr dirty="0" spc="110"/>
              <a:t>ss</a:t>
            </a:r>
            <a:r>
              <a:rPr dirty="0" spc="200"/>
              <a:t>e</a:t>
            </a:r>
            <a:r>
              <a:rPr dirty="0" spc="145"/>
              <a:t>d</a:t>
            </a:r>
            <a:r>
              <a:rPr dirty="0" spc="-100"/>
              <a:t>.</a:t>
            </a:r>
          </a:p>
          <a:p>
            <a:pPr marL="1591945">
              <a:lnSpc>
                <a:spcPct val="100000"/>
              </a:lnSpc>
              <a:spcBef>
                <a:spcPts val="47"/>
              </a:spcBef>
            </a:pPr>
            <a:endParaRPr sz="2150">
              <a:latin typeface="Times New Roman"/>
              <a:cs typeface="Times New Roman"/>
            </a:endParaRPr>
          </a:p>
          <a:p>
            <a:pPr marL="1604645" marR="130810">
              <a:lnSpc>
                <a:spcPct val="108000"/>
              </a:lnSpc>
            </a:pPr>
            <a:r>
              <a:rPr dirty="0" spc="-55"/>
              <a:t>T</a:t>
            </a:r>
            <a:r>
              <a:rPr dirty="0" spc="145"/>
              <a:t>h</a:t>
            </a:r>
            <a:r>
              <a:rPr dirty="0" spc="200"/>
              <a:t>e</a:t>
            </a:r>
            <a:r>
              <a:rPr dirty="0" spc="-145"/>
              <a:t> </a:t>
            </a:r>
            <a:r>
              <a:rPr dirty="0" spc="145"/>
              <a:t>d</a:t>
            </a:r>
            <a:r>
              <a:rPr dirty="0" spc="160"/>
              <a:t>a</a:t>
            </a:r>
            <a:r>
              <a:rPr dirty="0" spc="240"/>
              <a:t>t</a:t>
            </a:r>
            <a:r>
              <a:rPr dirty="0" spc="160"/>
              <a:t>a</a:t>
            </a:r>
            <a:r>
              <a:rPr dirty="0" spc="-145"/>
              <a:t> </a:t>
            </a:r>
            <a:r>
              <a:rPr dirty="0" spc="60"/>
              <a:t>c</a:t>
            </a:r>
            <a:r>
              <a:rPr dirty="0" spc="145"/>
              <a:t>on</a:t>
            </a:r>
            <a:r>
              <a:rPr dirty="0" spc="240"/>
              <a:t>t</a:t>
            </a:r>
            <a:r>
              <a:rPr dirty="0" spc="160"/>
              <a:t>a</a:t>
            </a:r>
            <a:r>
              <a:rPr dirty="0" spc="-55"/>
              <a:t>i</a:t>
            </a:r>
            <a:r>
              <a:rPr dirty="0" spc="145"/>
              <a:t>n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160"/>
              <a:t>a</a:t>
            </a:r>
            <a:r>
              <a:rPr dirty="0" spc="145"/>
              <a:t>bou</a:t>
            </a:r>
            <a:r>
              <a:rPr dirty="0" spc="240"/>
              <a:t>t</a:t>
            </a:r>
            <a:r>
              <a:rPr dirty="0" spc="-145"/>
              <a:t> </a:t>
            </a:r>
            <a:r>
              <a:rPr dirty="0" spc="195"/>
              <a:t>1</a:t>
            </a:r>
            <a:r>
              <a:rPr dirty="0" spc="-145"/>
              <a:t> </a:t>
            </a:r>
            <a:r>
              <a:rPr dirty="0" spc="105"/>
              <a:t>m</a:t>
            </a:r>
            <a:r>
              <a:rPr dirty="0" spc="-55"/>
              <a:t>illi</a:t>
            </a:r>
            <a:r>
              <a:rPr dirty="0" spc="145"/>
              <a:t>on</a:t>
            </a:r>
            <a:r>
              <a:rPr dirty="0" spc="-145"/>
              <a:t> </a:t>
            </a:r>
            <a:r>
              <a:rPr dirty="0" spc="110"/>
              <a:t>s</a:t>
            </a:r>
            <a:r>
              <a:rPr dirty="0" spc="240"/>
              <a:t>t</a:t>
            </a:r>
            <a:r>
              <a:rPr dirty="0" spc="160"/>
              <a:t>a</a:t>
            </a:r>
            <a:r>
              <a:rPr dirty="0" spc="240"/>
              <a:t>t</a:t>
            </a:r>
            <a:r>
              <a:rPr dirty="0" spc="-55"/>
              <a:t>i</a:t>
            </a:r>
            <a:r>
              <a:rPr dirty="0" spc="145"/>
              <a:t>on</a:t>
            </a:r>
            <a:r>
              <a:rPr dirty="0" spc="35"/>
              <a:t>-</a:t>
            </a:r>
            <a:r>
              <a:rPr dirty="0" spc="30"/>
              <a:t>y</a:t>
            </a:r>
            <a:r>
              <a:rPr dirty="0" spc="200"/>
              <a:t>e</a:t>
            </a:r>
            <a:r>
              <a:rPr dirty="0" spc="160"/>
              <a:t>a</a:t>
            </a:r>
            <a:r>
              <a:rPr dirty="0" spc="170"/>
              <a:t>r</a:t>
            </a:r>
            <a:r>
              <a:rPr dirty="0" spc="-145"/>
              <a:t> </a:t>
            </a:r>
            <a:r>
              <a:rPr dirty="0" spc="170"/>
              <a:t>r</a:t>
            </a:r>
            <a:r>
              <a:rPr dirty="0" spc="200"/>
              <a:t>e</a:t>
            </a:r>
            <a:r>
              <a:rPr dirty="0" spc="60"/>
              <a:t>c</a:t>
            </a:r>
            <a:r>
              <a:rPr dirty="0" spc="145"/>
              <a:t>o</a:t>
            </a:r>
            <a:r>
              <a:rPr dirty="0" spc="170"/>
              <a:t>r</a:t>
            </a:r>
            <a:r>
              <a:rPr dirty="0" spc="145"/>
              <a:t>d</a:t>
            </a:r>
            <a:r>
              <a:rPr dirty="0" spc="-55"/>
              <a:t>i</a:t>
            </a:r>
            <a:r>
              <a:rPr dirty="0" spc="145"/>
              <a:t>n</a:t>
            </a:r>
            <a:r>
              <a:rPr dirty="0" spc="35"/>
              <a:t>g</a:t>
            </a:r>
            <a:r>
              <a:rPr dirty="0" spc="110"/>
              <a:t>s</a:t>
            </a:r>
            <a:r>
              <a:rPr dirty="0" spc="-100"/>
              <a:t>.</a:t>
            </a:r>
            <a:r>
              <a:rPr dirty="0" spc="-145"/>
              <a:t> </a:t>
            </a:r>
            <a:r>
              <a:rPr dirty="0" spc="-55"/>
              <a:t>T</a:t>
            </a:r>
            <a:r>
              <a:rPr dirty="0" spc="145"/>
              <a:t>h</a:t>
            </a:r>
            <a:r>
              <a:rPr dirty="0" spc="160"/>
              <a:t>a</a:t>
            </a:r>
            <a:r>
              <a:rPr dirty="0" spc="240"/>
              <a:t>t</a:t>
            </a:r>
            <a:r>
              <a:rPr dirty="0" spc="-145"/>
              <a:t> </a:t>
            </a:r>
            <a:r>
              <a:rPr dirty="0" spc="-55"/>
              <a:t>i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240"/>
              <a:t>t</a:t>
            </a:r>
            <a:r>
              <a:rPr dirty="0" spc="145"/>
              <a:t>o</a:t>
            </a:r>
            <a:r>
              <a:rPr dirty="0" spc="135"/>
              <a:t>o</a:t>
            </a:r>
            <a:r>
              <a:rPr dirty="0" spc="65"/>
              <a:t> </a:t>
            </a:r>
            <a:r>
              <a:rPr dirty="0" spc="105"/>
              <a:t>m</a:t>
            </a:r>
            <a:r>
              <a:rPr dirty="0" spc="145"/>
              <a:t>u</a:t>
            </a:r>
            <a:r>
              <a:rPr dirty="0" spc="60"/>
              <a:t>c</a:t>
            </a:r>
            <a:r>
              <a:rPr dirty="0" spc="145"/>
              <a:t>h</a:t>
            </a:r>
            <a:r>
              <a:rPr dirty="0" spc="-145"/>
              <a:t> </a:t>
            </a:r>
            <a:r>
              <a:rPr dirty="0" spc="240"/>
              <a:t>t</a:t>
            </a:r>
            <a:r>
              <a:rPr dirty="0" spc="145"/>
              <a:t>o</a:t>
            </a:r>
            <a:r>
              <a:rPr dirty="0" spc="-145"/>
              <a:t> </a:t>
            </a:r>
            <a:r>
              <a:rPr dirty="0" spc="160"/>
              <a:t>a</a:t>
            </a:r>
            <a:r>
              <a:rPr dirty="0" spc="145"/>
              <a:t>n</a:t>
            </a:r>
            <a:r>
              <a:rPr dirty="0" spc="160"/>
              <a:t>a</a:t>
            </a:r>
            <a:r>
              <a:rPr dirty="0" spc="-55"/>
              <a:t>l</a:t>
            </a:r>
            <a:r>
              <a:rPr dirty="0" spc="30"/>
              <a:t>y</a:t>
            </a:r>
            <a:r>
              <a:rPr dirty="0" spc="35"/>
              <a:t>z</a:t>
            </a:r>
            <a:r>
              <a:rPr dirty="0" spc="200"/>
              <a:t>e</a:t>
            </a:r>
            <a:r>
              <a:rPr dirty="0" spc="170"/>
              <a:t>r</a:t>
            </a:r>
            <a:r>
              <a:rPr dirty="0" spc="-145"/>
              <a:t> </a:t>
            </a:r>
            <a:r>
              <a:rPr dirty="0" spc="145"/>
              <a:t>on</a:t>
            </a:r>
            <a:r>
              <a:rPr dirty="0" spc="-145"/>
              <a:t> </a:t>
            </a:r>
            <a:r>
              <a:rPr dirty="0" spc="110"/>
              <a:t>s</a:t>
            </a:r>
            <a:r>
              <a:rPr dirty="0" spc="-55"/>
              <a:t>i</a:t>
            </a:r>
            <a:r>
              <a:rPr dirty="0" spc="145"/>
              <a:t>n</a:t>
            </a:r>
            <a:r>
              <a:rPr dirty="0" spc="35"/>
              <a:t>g</a:t>
            </a:r>
            <a:r>
              <a:rPr dirty="0" spc="-55"/>
              <a:t>l</a:t>
            </a:r>
            <a:r>
              <a:rPr dirty="0" spc="200"/>
              <a:t>e</a:t>
            </a:r>
            <a:r>
              <a:rPr dirty="0" spc="-145"/>
              <a:t> </a:t>
            </a:r>
            <a:r>
              <a:rPr dirty="0" spc="60"/>
              <a:t>c</a:t>
            </a:r>
            <a:r>
              <a:rPr dirty="0" spc="145"/>
              <a:t>o</a:t>
            </a:r>
            <a:r>
              <a:rPr dirty="0" spc="170"/>
              <a:t>r</a:t>
            </a:r>
            <a:r>
              <a:rPr dirty="0" spc="200"/>
              <a:t>e</a:t>
            </a:r>
            <a:r>
              <a:rPr dirty="0" spc="-145"/>
              <a:t> </a:t>
            </a:r>
            <a:r>
              <a:rPr dirty="0" spc="105"/>
              <a:t>m</a:t>
            </a:r>
            <a:r>
              <a:rPr dirty="0" spc="160"/>
              <a:t>a</a:t>
            </a:r>
            <a:r>
              <a:rPr dirty="0" spc="60"/>
              <a:t>c</a:t>
            </a:r>
            <a:r>
              <a:rPr dirty="0" spc="145"/>
              <a:t>h</a:t>
            </a:r>
            <a:r>
              <a:rPr dirty="0" spc="-55"/>
              <a:t>i</a:t>
            </a:r>
            <a:r>
              <a:rPr dirty="0" spc="145"/>
              <a:t>n</a:t>
            </a:r>
            <a:r>
              <a:rPr dirty="0" spc="200"/>
              <a:t>e</a:t>
            </a:r>
            <a:r>
              <a:rPr dirty="0" spc="-100"/>
              <a:t>,</a:t>
            </a:r>
            <a:r>
              <a:rPr dirty="0" spc="-145"/>
              <a:t> </a:t>
            </a:r>
            <a:r>
              <a:rPr dirty="0" spc="110"/>
              <a:t>s</a:t>
            </a:r>
            <a:r>
              <a:rPr dirty="0" spc="145"/>
              <a:t>o</a:t>
            </a:r>
            <a:r>
              <a:rPr dirty="0" spc="-145"/>
              <a:t> </a:t>
            </a:r>
            <a:r>
              <a:rPr dirty="0" spc="114"/>
              <a:t>w</a:t>
            </a:r>
            <a:r>
              <a:rPr dirty="0" spc="200"/>
              <a:t>e</a:t>
            </a:r>
            <a:r>
              <a:rPr dirty="0" spc="-145"/>
              <a:t> </a:t>
            </a:r>
            <a:r>
              <a:rPr dirty="0" spc="110"/>
              <a:t>s</a:t>
            </a:r>
            <a:r>
              <a:rPr dirty="0" spc="240"/>
              <a:t>t</a:t>
            </a:r>
            <a:r>
              <a:rPr dirty="0" spc="160"/>
              <a:t>a</a:t>
            </a:r>
            <a:r>
              <a:rPr dirty="0" spc="170"/>
              <a:t>r</a:t>
            </a:r>
            <a:r>
              <a:rPr dirty="0" spc="240"/>
              <a:t>t</a:t>
            </a:r>
            <a:r>
              <a:rPr dirty="0" spc="-145"/>
              <a:t> </a:t>
            </a:r>
            <a:r>
              <a:rPr dirty="0" spc="145"/>
              <a:t>b</a:t>
            </a:r>
            <a:r>
              <a:rPr dirty="0" spc="30"/>
              <a:t>y</a:t>
            </a:r>
            <a:r>
              <a:rPr dirty="0" spc="-145"/>
              <a:t> </a:t>
            </a:r>
            <a:r>
              <a:rPr dirty="0" spc="240"/>
              <a:t>t</a:t>
            </a:r>
            <a:r>
              <a:rPr dirty="0" spc="160"/>
              <a:t>a</a:t>
            </a:r>
            <a:r>
              <a:rPr dirty="0" spc="55"/>
              <a:t>k</a:t>
            </a:r>
            <a:r>
              <a:rPr dirty="0" spc="-55"/>
              <a:t>i</a:t>
            </a:r>
            <a:r>
              <a:rPr dirty="0" spc="145"/>
              <a:t>n</a:t>
            </a:r>
            <a:r>
              <a:rPr dirty="0" spc="35"/>
              <a:t>g</a:t>
            </a:r>
            <a:r>
              <a:rPr dirty="0" spc="-145"/>
              <a:t> </a:t>
            </a:r>
            <a:r>
              <a:rPr dirty="0" spc="160"/>
              <a:t>a</a:t>
            </a:r>
            <a:r>
              <a:rPr dirty="0" spc="-145"/>
              <a:t> </a:t>
            </a:r>
            <a:r>
              <a:rPr dirty="0" spc="110"/>
              <a:t>s</a:t>
            </a:r>
            <a:r>
              <a:rPr dirty="0" spc="160"/>
              <a:t>a</a:t>
            </a:r>
            <a:r>
              <a:rPr dirty="0" spc="105"/>
              <a:t>m</a:t>
            </a:r>
            <a:r>
              <a:rPr dirty="0" spc="135"/>
              <a:t>p</a:t>
            </a:r>
            <a:r>
              <a:rPr dirty="0" spc="-55"/>
              <a:t>l</a:t>
            </a:r>
            <a:r>
              <a:rPr dirty="0" spc="195"/>
              <a:t>e</a:t>
            </a:r>
            <a:r>
              <a:rPr dirty="0" spc="110"/>
              <a:t> </a:t>
            </a:r>
            <a:r>
              <a:rPr dirty="0" spc="145"/>
              <a:t>o</a:t>
            </a:r>
            <a:r>
              <a:rPr dirty="0" spc="10"/>
              <a:t>f</a:t>
            </a:r>
            <a:r>
              <a:rPr dirty="0" spc="-145"/>
              <a:t> </a:t>
            </a:r>
            <a:r>
              <a:rPr dirty="0" spc="195"/>
              <a:t>20</a:t>
            </a:r>
            <a:r>
              <a:rPr dirty="0" spc="-100"/>
              <a:t>,</a:t>
            </a:r>
            <a:r>
              <a:rPr dirty="0" spc="195"/>
              <a:t>000</a:t>
            </a:r>
            <a:r>
              <a:rPr dirty="0" spc="-145"/>
              <a:t> </a:t>
            </a:r>
            <a:r>
              <a:rPr dirty="0" spc="170"/>
              <a:t>r</a:t>
            </a:r>
            <a:r>
              <a:rPr dirty="0" spc="200"/>
              <a:t>e</a:t>
            </a:r>
            <a:r>
              <a:rPr dirty="0" spc="60"/>
              <a:t>c</a:t>
            </a:r>
            <a:r>
              <a:rPr dirty="0" spc="145"/>
              <a:t>o</a:t>
            </a:r>
            <a:r>
              <a:rPr dirty="0" spc="170"/>
              <a:t>r</a:t>
            </a:r>
            <a:r>
              <a:rPr dirty="0" spc="145"/>
              <a:t>d</a:t>
            </a:r>
            <a:r>
              <a:rPr dirty="0" spc="-55"/>
              <a:t>i</a:t>
            </a:r>
            <a:r>
              <a:rPr dirty="0" spc="145"/>
              <a:t>n</a:t>
            </a:r>
            <a:r>
              <a:rPr dirty="0" spc="35"/>
              <a:t>g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145"/>
              <a:t>o</a:t>
            </a:r>
            <a:r>
              <a:rPr dirty="0" spc="10"/>
              <a:t>f</a:t>
            </a:r>
            <a:r>
              <a:rPr dirty="0" spc="-145"/>
              <a:t> </a:t>
            </a:r>
            <a:r>
              <a:rPr dirty="0" spc="240"/>
              <a:t>t</a:t>
            </a:r>
            <a:r>
              <a:rPr dirty="0" spc="145"/>
              <a:t>h</a:t>
            </a:r>
            <a:r>
              <a:rPr dirty="0" spc="200"/>
              <a:t>e</a:t>
            </a:r>
            <a:r>
              <a:rPr dirty="0" spc="-145"/>
              <a:t> </a:t>
            </a:r>
            <a:r>
              <a:rPr dirty="0" spc="105"/>
              <a:t>m</a:t>
            </a:r>
            <a:r>
              <a:rPr dirty="0" spc="160"/>
              <a:t>a</a:t>
            </a:r>
            <a:r>
              <a:rPr dirty="0" spc="5"/>
              <a:t>x</a:t>
            </a:r>
            <a:r>
              <a:rPr dirty="0" spc="-55"/>
              <a:t>i</a:t>
            </a:r>
            <a:r>
              <a:rPr dirty="0" spc="105"/>
              <a:t>m</a:t>
            </a:r>
            <a:r>
              <a:rPr dirty="0" spc="160"/>
              <a:t>a</a:t>
            </a:r>
            <a:r>
              <a:rPr dirty="0" spc="-55"/>
              <a:t>l</a:t>
            </a:r>
            <a:r>
              <a:rPr dirty="0" spc="-145"/>
              <a:t> </a:t>
            </a:r>
            <a:r>
              <a:rPr dirty="0" spc="145"/>
              <a:t>d</a:t>
            </a:r>
            <a:r>
              <a:rPr dirty="0" spc="160"/>
              <a:t>a</a:t>
            </a:r>
            <a:r>
              <a:rPr dirty="0" spc="-55"/>
              <a:t>il</a:t>
            </a:r>
            <a:r>
              <a:rPr dirty="0" spc="30"/>
              <a:t>y</a:t>
            </a:r>
            <a:r>
              <a:rPr dirty="0" spc="-145"/>
              <a:t> </a:t>
            </a:r>
            <a:r>
              <a:rPr dirty="0" spc="240"/>
              <a:t>t</a:t>
            </a:r>
            <a:r>
              <a:rPr dirty="0" spc="200"/>
              <a:t>e</a:t>
            </a:r>
            <a:r>
              <a:rPr dirty="0" spc="105"/>
              <a:t>m</a:t>
            </a:r>
            <a:r>
              <a:rPr dirty="0" spc="135"/>
              <a:t>p</a:t>
            </a:r>
            <a:r>
              <a:rPr dirty="0" spc="200"/>
              <a:t>e</a:t>
            </a:r>
            <a:r>
              <a:rPr dirty="0" spc="170"/>
              <a:t>r</a:t>
            </a:r>
            <a:r>
              <a:rPr dirty="0" spc="160"/>
              <a:t>a</a:t>
            </a:r>
            <a:r>
              <a:rPr dirty="0" spc="240"/>
              <a:t>t</a:t>
            </a:r>
            <a:r>
              <a:rPr dirty="0" spc="145"/>
              <a:t>u</a:t>
            </a:r>
            <a:r>
              <a:rPr dirty="0" spc="170"/>
              <a:t>r</a:t>
            </a:r>
            <a:r>
              <a:rPr dirty="0" spc="200"/>
              <a:t>e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10"/>
              <a:t>f</a:t>
            </a:r>
            <a:r>
              <a:rPr dirty="0" spc="145"/>
              <a:t>o</a:t>
            </a:r>
            <a:r>
              <a:rPr dirty="0" spc="170"/>
              <a:t>r</a:t>
            </a:r>
            <a:r>
              <a:rPr dirty="0" spc="-145"/>
              <a:t> </a:t>
            </a:r>
            <a:r>
              <a:rPr dirty="0" spc="160"/>
              <a:t>a</a:t>
            </a:r>
            <a:r>
              <a:rPr dirty="0" spc="-145"/>
              <a:t> </a:t>
            </a:r>
            <a:r>
              <a:rPr dirty="0" spc="135"/>
              <a:t>p</a:t>
            </a:r>
            <a:r>
              <a:rPr dirty="0" spc="200"/>
              <a:t>e</a:t>
            </a:r>
            <a:r>
              <a:rPr dirty="0" spc="170"/>
              <a:t>r</a:t>
            </a:r>
            <a:r>
              <a:rPr dirty="0" spc="-55"/>
              <a:t>i</a:t>
            </a:r>
            <a:r>
              <a:rPr dirty="0" spc="145"/>
              <a:t>od</a:t>
            </a:r>
            <a:r>
              <a:rPr dirty="0" spc="-145"/>
              <a:t> </a:t>
            </a:r>
            <a:r>
              <a:rPr dirty="0" spc="145"/>
              <a:t>o</a:t>
            </a:r>
            <a:r>
              <a:rPr dirty="0" spc="10"/>
              <a:t>f</a:t>
            </a:r>
            <a:r>
              <a:rPr dirty="0" spc="-145"/>
              <a:t> </a:t>
            </a:r>
            <a:r>
              <a:rPr dirty="0" spc="155"/>
              <a:t>a</a:t>
            </a:r>
            <a:r>
              <a:rPr dirty="0" spc="85"/>
              <a:t> </a:t>
            </a:r>
            <a:r>
              <a:rPr dirty="0" spc="195"/>
              <a:t>365</a:t>
            </a:r>
            <a:r>
              <a:rPr dirty="0" spc="-145"/>
              <a:t> </a:t>
            </a:r>
            <a:r>
              <a:rPr dirty="0" spc="145"/>
              <a:t>d</a:t>
            </a:r>
            <a:r>
              <a:rPr dirty="0" spc="160"/>
              <a:t>a</a:t>
            </a:r>
            <a:r>
              <a:rPr dirty="0" spc="30"/>
              <a:t>y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110"/>
              <a:t>s</a:t>
            </a:r>
            <a:r>
              <a:rPr dirty="0" spc="240"/>
              <a:t>t</a:t>
            </a:r>
            <a:r>
              <a:rPr dirty="0" spc="160"/>
              <a:t>a</a:t>
            </a:r>
            <a:r>
              <a:rPr dirty="0" spc="170"/>
              <a:t>r</a:t>
            </a:r>
            <a:r>
              <a:rPr dirty="0" spc="240"/>
              <a:t>t</a:t>
            </a:r>
            <a:r>
              <a:rPr dirty="0" spc="-55"/>
              <a:t>i</a:t>
            </a:r>
            <a:r>
              <a:rPr dirty="0" spc="145"/>
              <a:t>n</a:t>
            </a:r>
            <a:r>
              <a:rPr dirty="0" spc="35"/>
              <a:t>g</a:t>
            </a:r>
            <a:r>
              <a:rPr dirty="0" spc="-145"/>
              <a:t> </a:t>
            </a:r>
            <a:r>
              <a:rPr dirty="0" spc="145"/>
              <a:t>on</a:t>
            </a:r>
            <a:r>
              <a:rPr dirty="0" spc="-145"/>
              <a:t> </a:t>
            </a:r>
            <a:r>
              <a:rPr dirty="0" spc="150"/>
              <a:t>Ja</a:t>
            </a:r>
            <a:r>
              <a:rPr dirty="0" spc="145"/>
              <a:t>nu</a:t>
            </a:r>
            <a:r>
              <a:rPr dirty="0" spc="160"/>
              <a:t>a</a:t>
            </a:r>
            <a:r>
              <a:rPr dirty="0" spc="170"/>
              <a:t>r</a:t>
            </a:r>
            <a:r>
              <a:rPr dirty="0" spc="30"/>
              <a:t>y</a:t>
            </a:r>
            <a:r>
              <a:rPr dirty="0" spc="-145"/>
              <a:t> </a:t>
            </a:r>
            <a:r>
              <a:rPr dirty="0" spc="195"/>
              <a:t>1</a:t>
            </a:r>
            <a:r>
              <a:rPr dirty="0" spc="110"/>
              <a:t>s</a:t>
            </a:r>
            <a:r>
              <a:rPr dirty="0" spc="240"/>
              <a:t>t</a:t>
            </a:r>
            <a:r>
              <a:rPr dirty="0" spc="-145"/>
              <a:t> </a:t>
            </a:r>
            <a:r>
              <a:rPr dirty="0" spc="-90"/>
              <a:t>(</a:t>
            </a:r>
            <a:r>
              <a:rPr dirty="0" spc="240"/>
              <a:t>t</a:t>
            </a:r>
            <a:r>
              <a:rPr dirty="0" spc="145"/>
              <a:t>h</a:t>
            </a:r>
            <a:r>
              <a:rPr dirty="0" spc="200"/>
              <a:t>e</a:t>
            </a:r>
            <a:r>
              <a:rPr dirty="0" spc="-145"/>
              <a:t> </a:t>
            </a:r>
            <a:r>
              <a:rPr dirty="0" spc="-55"/>
              <a:t>l</a:t>
            </a:r>
            <a:r>
              <a:rPr dirty="0" spc="160"/>
              <a:t>a</a:t>
            </a:r>
            <a:r>
              <a:rPr dirty="0" spc="110"/>
              <a:t>s</a:t>
            </a:r>
            <a:r>
              <a:rPr dirty="0" spc="240"/>
              <a:t>t</a:t>
            </a:r>
            <a:r>
              <a:rPr dirty="0" spc="-145"/>
              <a:t> </a:t>
            </a:r>
            <a:r>
              <a:rPr dirty="0" spc="145"/>
              <a:t>d</a:t>
            </a:r>
            <a:r>
              <a:rPr dirty="0" spc="160"/>
              <a:t>a</a:t>
            </a:r>
            <a:r>
              <a:rPr dirty="0" spc="30"/>
              <a:t>y</a:t>
            </a:r>
            <a:r>
              <a:rPr dirty="0" spc="-145"/>
              <a:t> </a:t>
            </a:r>
            <a:r>
              <a:rPr dirty="0" spc="145"/>
              <a:t>o</a:t>
            </a:r>
            <a:r>
              <a:rPr dirty="0" spc="10"/>
              <a:t>f</a:t>
            </a:r>
            <a:r>
              <a:rPr dirty="0" spc="-145"/>
              <a:t> </a:t>
            </a:r>
            <a:r>
              <a:rPr dirty="0" spc="-55"/>
              <a:t>l</a:t>
            </a:r>
            <a:r>
              <a:rPr dirty="0" spc="200"/>
              <a:t>e</a:t>
            </a:r>
            <a:r>
              <a:rPr dirty="0" spc="160"/>
              <a:t>a</a:t>
            </a:r>
            <a:r>
              <a:rPr dirty="0" spc="135"/>
              <a:t>p</a:t>
            </a:r>
            <a:r>
              <a:rPr dirty="0" spc="-145"/>
              <a:t> </a:t>
            </a:r>
            <a:r>
              <a:rPr dirty="0" spc="30"/>
              <a:t>y</a:t>
            </a:r>
            <a:r>
              <a:rPr dirty="0" spc="200"/>
              <a:t>e</a:t>
            </a:r>
            <a:r>
              <a:rPr dirty="0" spc="160"/>
              <a:t>a</a:t>
            </a:r>
            <a:r>
              <a:rPr dirty="0" spc="170"/>
              <a:t>r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-55"/>
              <a:t>i</a:t>
            </a:r>
            <a:r>
              <a:rPr dirty="0" spc="110"/>
              <a:t>s</a:t>
            </a:r>
            <a:r>
              <a:rPr dirty="0" spc="-145"/>
              <a:t> </a:t>
            </a:r>
            <a:r>
              <a:rPr dirty="0" spc="145"/>
              <a:t>d</a:t>
            </a:r>
            <a:r>
              <a:rPr dirty="0" spc="-55"/>
              <a:t>i</a:t>
            </a:r>
            <a:r>
              <a:rPr dirty="0" spc="110"/>
              <a:t>s</a:t>
            </a:r>
            <a:r>
              <a:rPr dirty="0" spc="60"/>
              <a:t>c</a:t>
            </a:r>
            <a:r>
              <a:rPr dirty="0" spc="160"/>
              <a:t>a</a:t>
            </a:r>
            <a:r>
              <a:rPr dirty="0" spc="170"/>
              <a:t>r</a:t>
            </a:r>
            <a:r>
              <a:rPr dirty="0" spc="145"/>
              <a:t>d</a:t>
            </a:r>
            <a:r>
              <a:rPr dirty="0" spc="200"/>
              <a:t>e</a:t>
            </a:r>
            <a:r>
              <a:rPr dirty="0" spc="145"/>
              <a:t>d</a:t>
            </a:r>
            <a:r>
              <a:rPr dirty="0" spc="-90"/>
              <a:t>)</a:t>
            </a:r>
            <a:r>
              <a:rPr dirty="0" spc="-100"/>
              <a:t>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76879" y="5990483"/>
            <a:ext cx="67246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I</a:t>
            </a:r>
            <a:r>
              <a:rPr dirty="0" sz="2000" spc="10">
                <a:solidFill>
                  <a:srgbClr val="2F3E9E"/>
                </a:solidFill>
                <a:latin typeface="Helvetica"/>
                <a:cs typeface="Helvetica"/>
              </a:rPr>
              <a:t>n</a:t>
            </a:r>
            <a:r>
              <a:rPr dirty="0" sz="2000" spc="15">
                <a:solidFill>
                  <a:srgbClr val="2F3E9E"/>
                </a:solidFill>
                <a:latin typeface="Helvetica"/>
                <a:cs typeface="Helvetica"/>
              </a:rPr>
              <a:t> </a:t>
            </a: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[</a:t>
            </a:r>
            <a:r>
              <a:rPr dirty="0" sz="2000" spc="15">
                <a:solidFill>
                  <a:srgbClr val="2F3E9E"/>
                </a:solidFill>
                <a:latin typeface="Helvetica"/>
                <a:cs typeface="Helvetica"/>
              </a:rPr>
              <a:t>1</a:t>
            </a: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]</a:t>
            </a:r>
            <a:r>
              <a:rPr dirty="0" sz="2000">
                <a:solidFill>
                  <a:srgbClr val="2F3E9E"/>
                </a:solidFill>
                <a:latin typeface="Helvetica"/>
                <a:cs typeface="Helvetica"/>
              </a:rPr>
              <a:t>:</a:t>
            </a:r>
            <a:endParaRPr sz="2000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8900" y="6020963"/>
            <a:ext cx="4574540" cy="173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023110">
              <a:lnSpc>
                <a:spcPts val="2280"/>
              </a:lnSpc>
            </a:pP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50" spc="-20" b="1">
                <a:solidFill>
                  <a:srgbClr val="007F00"/>
                </a:solidFill>
                <a:latin typeface="Helvetica"/>
                <a:cs typeface="Helvetica"/>
              </a:rPr>
              <a:t>mpo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50" spc="-20" b="1">
                <a:solidFill>
                  <a:srgbClr val="0000FF"/>
                </a:solidFill>
                <a:latin typeface="Helvetica"/>
                <a:cs typeface="Helvetica"/>
              </a:rPr>
              <a:t>a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nd</a:t>
            </a:r>
            <a:r>
              <a:rPr dirty="0" sz="2050" spc="-20" b="1">
                <a:solidFill>
                  <a:srgbClr val="0000FF"/>
                </a:solidFill>
                <a:latin typeface="Helvetica"/>
                <a:cs typeface="Helvetica"/>
              </a:rPr>
              <a:t>a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s</a:t>
            </a:r>
            <a:r>
              <a:rPr dirty="0" sz="2050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50" spc="-20" b="1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50" spc="-25" b="1">
                <a:solidFill>
                  <a:srgbClr val="007F00"/>
                </a:solidFill>
                <a:latin typeface="Helvetica"/>
                <a:cs typeface="Helvetica"/>
              </a:rPr>
              <a:t>s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d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00" spc="25" b="1">
                <a:solidFill>
                  <a:srgbClr val="007F00"/>
                </a:solidFill>
                <a:latin typeface="Helvetica"/>
                <a:cs typeface="Helvetica"/>
              </a:rPr>
              <a:t>m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po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nu</a:t>
            </a:r>
            <a:r>
              <a:rPr dirty="0" sz="2000" spc="25" b="1">
                <a:solidFill>
                  <a:srgbClr val="0000FF"/>
                </a:solidFill>
                <a:latin typeface="Helvetica"/>
                <a:cs typeface="Helvetica"/>
              </a:rPr>
              <a:t>m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y</a:t>
            </a:r>
            <a:r>
              <a:rPr dirty="0" sz="2000" spc="15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s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n</a:t>
            </a:r>
            <a:r>
              <a:rPr dirty="0" sz="200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140"/>
              </a:lnSpc>
            </a:pP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fr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o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m</a:t>
            </a:r>
            <a:r>
              <a:rPr dirty="0" sz="2000" spc="2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nu</a:t>
            </a:r>
            <a:r>
              <a:rPr dirty="0" sz="2000" spc="25" b="1">
                <a:solidFill>
                  <a:srgbClr val="0000FF"/>
                </a:solidFill>
                <a:latin typeface="Helvetica"/>
                <a:cs typeface="Helvetica"/>
              </a:rPr>
              <a:t>m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y</a:t>
            </a:r>
            <a:r>
              <a:rPr dirty="0" sz="2000" spc="15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00" spc="25" b="1">
                <a:solidFill>
                  <a:srgbClr val="007F00"/>
                </a:solidFill>
                <a:latin typeface="Helvetica"/>
                <a:cs typeface="Helvetica"/>
              </a:rPr>
              <a:t>m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po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nan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shap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85"/>
              </a:lnSpc>
            </a:pPr>
            <a:r>
              <a:rPr dirty="0" sz="2050" spc="-30">
                <a:solidFill>
                  <a:srgbClr val="666666"/>
                </a:solidFill>
                <a:latin typeface="Helvetica"/>
                <a:cs typeface="Helvetica"/>
              </a:rPr>
              <a:t>%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p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yla</a:t>
            </a:r>
            <a:r>
              <a:rPr dirty="0" sz="2050" spc="-25" b="1">
                <a:solidFill>
                  <a:srgbClr val="007F00"/>
                </a:solidFill>
                <a:latin typeface="Helvetica"/>
                <a:cs typeface="Helvetica"/>
              </a:rPr>
              <a:t>b</a:t>
            </a:r>
            <a:r>
              <a:rPr dirty="0" sz="2050" spc="5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n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n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80"/>
              </a:lnSpc>
              <a:tabLst>
                <a:tab pos="3378200" algn="l"/>
                <a:tab pos="4561205" algn="l"/>
              </a:tabLst>
            </a:pP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p</a:t>
            </a: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ri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n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50" spc="-20">
                <a:solidFill>
                  <a:srgbClr val="B92020"/>
                </a:solidFill>
                <a:latin typeface="Helvetica"/>
                <a:cs typeface="Helvetica"/>
              </a:rPr>
              <a:t>panda</a:t>
            </a:r>
            <a:r>
              <a:rPr dirty="0" sz="2050" spc="-25">
                <a:solidFill>
                  <a:srgbClr val="B92020"/>
                </a:solidFill>
                <a:latin typeface="Helvetica"/>
                <a:cs typeface="Helvetica"/>
              </a:rPr>
              <a:t>s</a:t>
            </a:r>
            <a:r>
              <a:rPr dirty="0" sz="2050">
                <a:solidFill>
                  <a:srgbClr val="B92020"/>
                </a:solidFill>
                <a:latin typeface="Helvetica"/>
                <a:cs typeface="Helvetica"/>
              </a:rPr>
              <a:t> </a:t>
            </a:r>
            <a:r>
              <a:rPr dirty="0" sz="2050" spc="-15">
                <a:solidFill>
                  <a:srgbClr val="B92020"/>
                </a:solidFill>
                <a:latin typeface="Helvetica"/>
                <a:cs typeface="Helvetica"/>
              </a:rPr>
              <a:t>vers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B92020"/>
                </a:solidFill>
                <a:latin typeface="Helvetica"/>
                <a:cs typeface="Helvetica"/>
              </a:rPr>
              <a:t>on</a:t>
            </a:r>
            <a:r>
              <a:rPr dirty="0" sz="2050" spc="-15">
                <a:solidFill>
                  <a:srgbClr val="B92020"/>
                </a:solidFill>
                <a:latin typeface="Helvetica"/>
                <a:cs typeface="Helvetica"/>
              </a:rPr>
              <a:t>:</a:t>
            </a:r>
            <a:r>
              <a:rPr dirty="0" sz="2050">
                <a:solidFill>
                  <a:srgbClr val="B92020"/>
                </a:solidFill>
                <a:latin typeface="Helvetica"/>
                <a:cs typeface="Helvetica"/>
              </a:rPr>
              <a:t> 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,pd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0" u="heavy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050" u="heavy">
                <a:solidFill>
                  <a:srgbClr val="666666"/>
                </a:solidFill>
                <a:latin typeface="Times New Roman"/>
                <a:cs typeface="Times New Roman"/>
              </a:rPr>
              <a:t>	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vers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50" spc="-10" u="heavy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u="heavy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370"/>
              </a:lnSpc>
              <a:tabLst>
                <a:tab pos="3234055" algn="l"/>
                <a:tab pos="4417060" algn="l"/>
              </a:tabLst>
            </a:pP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p</a:t>
            </a: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ri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n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50" spc="-20">
                <a:solidFill>
                  <a:srgbClr val="B92020"/>
                </a:solidFill>
                <a:latin typeface="Helvetica"/>
                <a:cs typeface="Helvetica"/>
              </a:rPr>
              <a:t>nu</a:t>
            </a:r>
            <a:r>
              <a:rPr dirty="0" sz="2050" spc="-25">
                <a:solidFill>
                  <a:srgbClr val="B92020"/>
                </a:solidFill>
                <a:latin typeface="Helvetica"/>
                <a:cs typeface="Helvetica"/>
              </a:rPr>
              <a:t>m</a:t>
            </a:r>
            <a:r>
              <a:rPr dirty="0" sz="2050" spc="-20">
                <a:solidFill>
                  <a:srgbClr val="B92020"/>
                </a:solidFill>
                <a:latin typeface="Helvetica"/>
                <a:cs typeface="Helvetica"/>
              </a:rPr>
              <a:t>p</a:t>
            </a:r>
            <a:r>
              <a:rPr dirty="0" sz="2050" spc="-25">
                <a:solidFill>
                  <a:srgbClr val="B92020"/>
                </a:solidFill>
                <a:latin typeface="Helvetica"/>
                <a:cs typeface="Helvetica"/>
              </a:rPr>
              <a:t>y</a:t>
            </a:r>
            <a:r>
              <a:rPr dirty="0" sz="2050">
                <a:solidFill>
                  <a:srgbClr val="B92020"/>
                </a:solidFill>
                <a:latin typeface="Helvetica"/>
                <a:cs typeface="Helvetica"/>
              </a:rPr>
              <a:t> </a:t>
            </a:r>
            <a:r>
              <a:rPr dirty="0" sz="2050" spc="-15">
                <a:solidFill>
                  <a:srgbClr val="B92020"/>
                </a:solidFill>
                <a:latin typeface="Helvetica"/>
                <a:cs typeface="Helvetica"/>
              </a:rPr>
              <a:t>vers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i</a:t>
            </a:r>
            <a:r>
              <a:rPr dirty="0" sz="2050" spc="-15">
                <a:solidFill>
                  <a:srgbClr val="B92020"/>
                </a:solidFill>
                <a:latin typeface="Helvetica"/>
                <a:cs typeface="Helvetica"/>
              </a:rPr>
              <a:t>on: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,np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0" u="heavy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050" u="heavy">
                <a:solidFill>
                  <a:srgbClr val="666666"/>
                </a:solidFill>
                <a:latin typeface="Times New Roman"/>
                <a:cs typeface="Times New Roman"/>
              </a:rPr>
              <a:t>	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vers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50" spc="-10" u="heavy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u="heavy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8420" y="8047883"/>
            <a:ext cx="7466965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80"/>
              </a:lnSpc>
              <a:tabLst>
                <a:tab pos="1985010" algn="l"/>
              </a:tabLst>
            </a:pPr>
            <a:r>
              <a:rPr dirty="0" sz="2050" spc="-20">
                <a:latin typeface="Helvetica"/>
                <a:cs typeface="Helvetica"/>
              </a:rPr>
              <a:t>P</a:t>
            </a:r>
            <a:r>
              <a:rPr dirty="0" sz="2050" spc="-20">
                <a:latin typeface="Helvetica"/>
                <a:cs typeface="Helvetica"/>
              </a:rPr>
              <a:t>opu</a:t>
            </a:r>
            <a:r>
              <a:rPr dirty="0" sz="2050" spc="-10">
                <a:latin typeface="Helvetica"/>
                <a:cs typeface="Helvetica"/>
              </a:rPr>
              <a:t>l</a:t>
            </a:r>
            <a:r>
              <a:rPr dirty="0" sz="2050" spc="-15">
                <a:latin typeface="Helvetica"/>
                <a:cs typeface="Helvetica"/>
              </a:rPr>
              <a:t>at</a:t>
            </a:r>
            <a:r>
              <a:rPr dirty="0" sz="2050" spc="-10">
                <a:latin typeface="Helvetica"/>
                <a:cs typeface="Helvetica"/>
              </a:rPr>
              <a:t>i</a:t>
            </a:r>
            <a:r>
              <a:rPr dirty="0" sz="2050" spc="-20">
                <a:latin typeface="Helvetica"/>
                <a:cs typeface="Helvetica"/>
              </a:rPr>
              <a:t>n</a:t>
            </a:r>
            <a:r>
              <a:rPr dirty="0" sz="2050" spc="-25">
                <a:latin typeface="Helvetica"/>
                <a:cs typeface="Helvetica"/>
              </a:rPr>
              <a:t>g</a:t>
            </a:r>
            <a:r>
              <a:rPr dirty="0" sz="2050">
                <a:latin typeface="Helvetica"/>
                <a:cs typeface="Helvetica"/>
              </a:rPr>
              <a:t> </a:t>
            </a:r>
            <a:r>
              <a:rPr dirty="0" sz="2050" spc="-15">
                <a:latin typeface="Helvetica"/>
                <a:cs typeface="Helvetica"/>
              </a:rPr>
              <a:t>th</a:t>
            </a:r>
            <a:r>
              <a:rPr dirty="0" sz="2050" spc="-25">
                <a:latin typeface="Helvetica"/>
                <a:cs typeface="Helvetica"/>
              </a:rPr>
              <a:t>e</a:t>
            </a:r>
            <a:r>
              <a:rPr dirty="0" sz="2050">
                <a:latin typeface="Helvetica"/>
                <a:cs typeface="Helvetica"/>
              </a:rPr>
              <a:t> </a:t>
            </a:r>
            <a:r>
              <a:rPr dirty="0" sz="2050" spc="-10">
                <a:latin typeface="Helvetica"/>
                <a:cs typeface="Helvetica"/>
              </a:rPr>
              <a:t>i</a:t>
            </a:r>
            <a:r>
              <a:rPr dirty="0" sz="2050" spc="-15">
                <a:latin typeface="Helvetica"/>
                <a:cs typeface="Helvetica"/>
              </a:rPr>
              <a:t>nteract</a:t>
            </a:r>
            <a:r>
              <a:rPr dirty="0" sz="2050" spc="-10">
                <a:latin typeface="Helvetica"/>
                <a:cs typeface="Helvetica"/>
              </a:rPr>
              <a:t>i</a:t>
            </a:r>
            <a:r>
              <a:rPr dirty="0" sz="2050" spc="-20">
                <a:latin typeface="Helvetica"/>
                <a:cs typeface="Helvetica"/>
              </a:rPr>
              <a:t>v</a:t>
            </a:r>
            <a:r>
              <a:rPr dirty="0" sz="2050" spc="-25">
                <a:latin typeface="Helvetica"/>
                <a:cs typeface="Helvetica"/>
              </a:rPr>
              <a:t>e</a:t>
            </a:r>
            <a:r>
              <a:rPr dirty="0" sz="2050">
                <a:latin typeface="Helvetica"/>
                <a:cs typeface="Helvetica"/>
              </a:rPr>
              <a:t> </a:t>
            </a:r>
            <a:r>
              <a:rPr dirty="0" sz="2050" spc="-20">
                <a:latin typeface="Helvetica"/>
                <a:cs typeface="Helvetica"/>
              </a:rPr>
              <a:t>na</a:t>
            </a:r>
            <a:r>
              <a:rPr dirty="0" sz="2050" spc="-25">
                <a:latin typeface="Helvetica"/>
                <a:cs typeface="Helvetica"/>
              </a:rPr>
              <a:t>m</a:t>
            </a:r>
            <a:r>
              <a:rPr dirty="0" sz="2050" spc="-20">
                <a:latin typeface="Helvetica"/>
                <a:cs typeface="Helvetica"/>
              </a:rPr>
              <a:t>espac</a:t>
            </a:r>
            <a:r>
              <a:rPr dirty="0" sz="2050" spc="-25">
                <a:latin typeface="Helvetica"/>
                <a:cs typeface="Helvetica"/>
              </a:rPr>
              <a:t>e</a:t>
            </a:r>
            <a:r>
              <a:rPr dirty="0" sz="2050">
                <a:latin typeface="Helvetica"/>
                <a:cs typeface="Helvetica"/>
              </a:rPr>
              <a:t> </a:t>
            </a:r>
            <a:r>
              <a:rPr dirty="0" sz="2050" spc="-15">
                <a:latin typeface="Helvetica"/>
                <a:cs typeface="Helvetica"/>
              </a:rPr>
              <a:t>fro</a:t>
            </a:r>
            <a:r>
              <a:rPr dirty="0" sz="2050" spc="-35">
                <a:latin typeface="Helvetica"/>
                <a:cs typeface="Helvetica"/>
              </a:rPr>
              <a:t>m</a:t>
            </a:r>
            <a:r>
              <a:rPr dirty="0" sz="2050" spc="10">
                <a:latin typeface="Helvetica"/>
                <a:cs typeface="Helvetica"/>
              </a:rPr>
              <a:t> </a:t>
            </a:r>
            <a:r>
              <a:rPr dirty="0" sz="2050" spc="-20">
                <a:latin typeface="Helvetica"/>
                <a:cs typeface="Helvetica"/>
              </a:rPr>
              <a:t>nu</a:t>
            </a:r>
            <a:r>
              <a:rPr dirty="0" sz="2050" spc="-25">
                <a:latin typeface="Helvetica"/>
                <a:cs typeface="Helvetica"/>
              </a:rPr>
              <a:t>m</a:t>
            </a:r>
            <a:r>
              <a:rPr dirty="0" sz="2050" spc="-20">
                <a:latin typeface="Helvetica"/>
                <a:cs typeface="Helvetica"/>
              </a:rPr>
              <a:t>p</a:t>
            </a:r>
            <a:r>
              <a:rPr dirty="0" sz="2050" spc="-25">
                <a:latin typeface="Helvetica"/>
                <a:cs typeface="Helvetica"/>
              </a:rPr>
              <a:t>y</a:t>
            </a:r>
            <a:r>
              <a:rPr dirty="0" sz="2050">
                <a:latin typeface="Helvetica"/>
                <a:cs typeface="Helvetica"/>
              </a:rPr>
              <a:t> </a:t>
            </a:r>
            <a:r>
              <a:rPr dirty="0" sz="2050" spc="-20">
                <a:latin typeface="Helvetica"/>
                <a:cs typeface="Helvetica"/>
              </a:rPr>
              <a:t>an</a:t>
            </a:r>
            <a:r>
              <a:rPr dirty="0" sz="2050" spc="-25">
                <a:latin typeface="Helvetica"/>
                <a:cs typeface="Helvetica"/>
              </a:rPr>
              <a:t>d</a:t>
            </a:r>
            <a:r>
              <a:rPr dirty="0" sz="2050">
                <a:latin typeface="Helvetica"/>
                <a:cs typeface="Helvetica"/>
              </a:rPr>
              <a:t> </a:t>
            </a:r>
            <a:r>
              <a:rPr dirty="0" sz="2050" spc="-25">
                <a:latin typeface="Helvetica"/>
                <a:cs typeface="Helvetica"/>
              </a:rPr>
              <a:t>m</a:t>
            </a:r>
            <a:r>
              <a:rPr dirty="0" sz="2050" spc="-15">
                <a:latin typeface="Helvetica"/>
                <a:cs typeface="Helvetica"/>
              </a:rPr>
              <a:t>atp</a:t>
            </a:r>
            <a:r>
              <a:rPr dirty="0" sz="2050" spc="-10">
                <a:latin typeface="Helvetica"/>
                <a:cs typeface="Helvetica"/>
              </a:rPr>
              <a:t>l</a:t>
            </a:r>
            <a:r>
              <a:rPr dirty="0" sz="2050" spc="-15">
                <a:latin typeface="Helvetica"/>
                <a:cs typeface="Helvetica"/>
              </a:rPr>
              <a:t>ot</a:t>
            </a:r>
            <a:r>
              <a:rPr dirty="0" sz="2050" spc="-15">
                <a:latin typeface="Helvetica"/>
                <a:cs typeface="Helvetica"/>
              </a:rPr>
              <a:t>lib</a:t>
            </a:r>
            <a:r>
              <a:rPr dirty="0" sz="2050" spc="-15">
                <a:latin typeface="Helvetica"/>
                <a:cs typeface="Helvetica"/>
              </a:rPr>
              <a:t> </a:t>
            </a:r>
            <a:r>
              <a:rPr dirty="0" sz="2000" spc="15">
                <a:latin typeface="Helvetica"/>
                <a:cs typeface="Helvetica"/>
              </a:rPr>
              <a:t>panda</a:t>
            </a:r>
            <a:r>
              <a:rPr dirty="0" sz="2000" spc="10">
                <a:latin typeface="Helvetica"/>
                <a:cs typeface="Helvetica"/>
              </a:rPr>
              <a:t>s</a:t>
            </a:r>
            <a:r>
              <a:rPr dirty="0" sz="2000" spc="15">
                <a:latin typeface="Helvetica"/>
                <a:cs typeface="Helvetica"/>
              </a:rPr>
              <a:t> </a:t>
            </a:r>
            <a:r>
              <a:rPr dirty="0" sz="2000" spc="10">
                <a:latin typeface="Helvetica"/>
                <a:cs typeface="Helvetica"/>
              </a:rPr>
              <a:t>vers</a:t>
            </a:r>
            <a:r>
              <a:rPr dirty="0" sz="2000">
                <a:latin typeface="Helvetica"/>
                <a:cs typeface="Helvetica"/>
              </a:rPr>
              <a:t>i</a:t>
            </a:r>
            <a:r>
              <a:rPr dirty="0" sz="2000" spc="15">
                <a:latin typeface="Helvetica"/>
                <a:cs typeface="Helvetica"/>
              </a:rPr>
              <a:t>on</a:t>
            </a:r>
            <a:r>
              <a:rPr dirty="0" sz="2000">
                <a:latin typeface="Helvetica"/>
                <a:cs typeface="Helvetica"/>
              </a:rPr>
              <a:t>:	</a:t>
            </a:r>
            <a:r>
              <a:rPr dirty="0" sz="2000" spc="15">
                <a:latin typeface="Helvetica"/>
                <a:cs typeface="Helvetica"/>
              </a:rPr>
              <a:t>0</a:t>
            </a:r>
            <a:r>
              <a:rPr dirty="0" sz="2000" spc="5">
                <a:latin typeface="Helvetica"/>
                <a:cs typeface="Helvetica"/>
              </a:rPr>
              <a:t>.</a:t>
            </a:r>
            <a:r>
              <a:rPr dirty="0" sz="2000" spc="15">
                <a:latin typeface="Helvetica"/>
                <a:cs typeface="Helvetica"/>
              </a:rPr>
              <a:t>17</a:t>
            </a:r>
            <a:r>
              <a:rPr dirty="0" sz="2000" spc="5">
                <a:latin typeface="Helvetica"/>
                <a:cs typeface="Helvetica"/>
              </a:rPr>
              <a:t>.</a:t>
            </a:r>
            <a:r>
              <a:rPr dirty="0" sz="2000" spc="10">
                <a:latin typeface="Helvetica"/>
                <a:cs typeface="Helvetica"/>
              </a:rPr>
              <a:t>0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35"/>
              </a:lnSpc>
            </a:pPr>
            <a:r>
              <a:rPr dirty="0" sz="2050" spc="-20">
                <a:latin typeface="Helvetica"/>
                <a:cs typeface="Helvetica"/>
              </a:rPr>
              <a:t>nu</a:t>
            </a:r>
            <a:r>
              <a:rPr dirty="0" sz="2050" spc="-25">
                <a:latin typeface="Helvetica"/>
                <a:cs typeface="Helvetica"/>
              </a:rPr>
              <a:t>m</a:t>
            </a:r>
            <a:r>
              <a:rPr dirty="0" sz="2050" spc="-20">
                <a:latin typeface="Helvetica"/>
                <a:cs typeface="Helvetica"/>
              </a:rPr>
              <a:t>p</a:t>
            </a:r>
            <a:r>
              <a:rPr dirty="0" sz="2050" spc="-25">
                <a:latin typeface="Helvetica"/>
                <a:cs typeface="Helvetica"/>
              </a:rPr>
              <a:t>y</a:t>
            </a:r>
            <a:r>
              <a:rPr dirty="0" sz="2050">
                <a:latin typeface="Helvetica"/>
                <a:cs typeface="Helvetica"/>
              </a:rPr>
              <a:t> </a:t>
            </a:r>
            <a:r>
              <a:rPr dirty="0" sz="2050" spc="-15">
                <a:latin typeface="Helvetica"/>
                <a:cs typeface="Helvetica"/>
              </a:rPr>
              <a:t>vers</a:t>
            </a:r>
            <a:r>
              <a:rPr dirty="0" sz="2050" spc="-10">
                <a:latin typeface="Helvetica"/>
                <a:cs typeface="Helvetica"/>
              </a:rPr>
              <a:t>i</a:t>
            </a:r>
            <a:r>
              <a:rPr dirty="0" sz="2050" spc="-20">
                <a:latin typeface="Helvetica"/>
                <a:cs typeface="Helvetica"/>
              </a:rPr>
              <a:t>on</a:t>
            </a:r>
            <a:r>
              <a:rPr dirty="0" sz="2050" spc="-15">
                <a:latin typeface="Helvetica"/>
                <a:cs typeface="Helvetica"/>
              </a:rPr>
              <a:t>:</a:t>
            </a:r>
            <a:r>
              <a:rPr dirty="0" sz="2050">
                <a:latin typeface="Helvetica"/>
                <a:cs typeface="Helvetica"/>
              </a:rPr>
              <a:t> </a:t>
            </a:r>
            <a:r>
              <a:rPr dirty="0" sz="2050" spc="-15">
                <a:latin typeface="Helvetica"/>
                <a:cs typeface="Helvetica"/>
              </a:rPr>
              <a:t>1.10.</a:t>
            </a:r>
            <a:r>
              <a:rPr dirty="0" sz="2050" spc="-25">
                <a:latin typeface="Helvetica"/>
                <a:cs typeface="Helvetica"/>
              </a:rPr>
              <a:t>0</a:t>
            </a:r>
            <a:endParaRPr sz="205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2800" y="0"/>
            <a:ext cx="203200" cy="8636000"/>
          </a:xfrm>
          <a:custGeom>
            <a:avLst/>
            <a:gdLst/>
            <a:ahLst/>
            <a:cxnLst/>
            <a:rect l="l" t="t" r="r" b="b"/>
            <a:pathLst>
              <a:path w="203200" h="8636000">
                <a:moveTo>
                  <a:pt x="0" y="0"/>
                </a:moveTo>
                <a:lnTo>
                  <a:pt x="203200" y="0"/>
                </a:lnTo>
                <a:lnTo>
                  <a:pt x="203200" y="8636000"/>
                </a:lnTo>
                <a:lnTo>
                  <a:pt x="0" y="86360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52800" y="894080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52800" y="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52800" y="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5500" y="127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5500" y="127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78200" y="2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03600" y="508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52800" y="89408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52800" y="89408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5500" y="89535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5500" y="89535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78200" y="8966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03600" y="899160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52800" y="8636000"/>
            <a:ext cx="203200" cy="304800"/>
          </a:xfrm>
          <a:custGeom>
            <a:avLst/>
            <a:gdLst/>
            <a:ahLst/>
            <a:cxnLst/>
            <a:rect l="l" t="t" r="r" b="b"/>
            <a:pathLst>
              <a:path w="203200" h="304800">
                <a:moveTo>
                  <a:pt x="0" y="0"/>
                </a:moveTo>
                <a:lnTo>
                  <a:pt x="203200" y="0"/>
                </a:lnTo>
                <a:lnTo>
                  <a:pt x="203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52800" y="8636000"/>
            <a:ext cx="20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52800" y="203200"/>
            <a:ext cx="177800" cy="8407400"/>
          </a:xfrm>
          <a:custGeom>
            <a:avLst/>
            <a:gdLst/>
            <a:ahLst/>
            <a:cxnLst/>
            <a:rect l="l" t="t" r="r" b="b"/>
            <a:pathLst>
              <a:path w="177800" h="8407400">
                <a:moveTo>
                  <a:pt x="0" y="84074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52800" y="203200"/>
            <a:ext cx="190500" cy="8420100"/>
          </a:xfrm>
          <a:custGeom>
            <a:avLst/>
            <a:gdLst/>
            <a:ahLst/>
            <a:cxnLst/>
            <a:rect l="l" t="t" r="r" b="b"/>
            <a:pathLst>
              <a:path w="190500" h="8420100">
                <a:moveTo>
                  <a:pt x="0" y="8420100"/>
                </a:moveTo>
                <a:lnTo>
                  <a:pt x="190500" y="84201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65500" y="215900"/>
            <a:ext cx="152400" cy="8382000"/>
          </a:xfrm>
          <a:custGeom>
            <a:avLst/>
            <a:gdLst/>
            <a:ahLst/>
            <a:cxnLst/>
            <a:rect l="l" t="t" r="r" b="b"/>
            <a:pathLst>
              <a:path w="152400" h="8382000">
                <a:moveTo>
                  <a:pt x="0" y="83820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65500" y="215900"/>
            <a:ext cx="165100" cy="8394700"/>
          </a:xfrm>
          <a:custGeom>
            <a:avLst/>
            <a:gdLst/>
            <a:ahLst/>
            <a:cxnLst/>
            <a:rect l="l" t="t" r="r" b="b"/>
            <a:pathLst>
              <a:path w="165100" h="8394700">
                <a:moveTo>
                  <a:pt x="0" y="8394700"/>
                </a:moveTo>
                <a:lnTo>
                  <a:pt x="165100" y="83947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78200" y="228600"/>
            <a:ext cx="152400" cy="8382000"/>
          </a:xfrm>
          <a:custGeom>
            <a:avLst/>
            <a:gdLst/>
            <a:ahLst/>
            <a:cxnLst/>
            <a:rect l="l" t="t" r="r" b="b"/>
            <a:pathLst>
              <a:path w="152400" h="8382000">
                <a:moveTo>
                  <a:pt x="0" y="0"/>
                </a:moveTo>
                <a:lnTo>
                  <a:pt x="152400" y="0"/>
                </a:lnTo>
                <a:lnTo>
                  <a:pt x="152400" y="8382000"/>
                </a:lnTo>
                <a:lnTo>
                  <a:pt x="0" y="83820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2760" y="304800"/>
            <a:ext cx="12527280" cy="8641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3959" y="396240"/>
            <a:ext cx="10454640" cy="1767839"/>
          </a:xfrm>
          <a:custGeom>
            <a:avLst/>
            <a:gdLst/>
            <a:ahLst/>
            <a:cxnLst/>
            <a:rect l="l" t="t" r="r" b="b"/>
            <a:pathLst>
              <a:path w="10454640" h="1767839">
                <a:moveTo>
                  <a:pt x="30479" y="1767840"/>
                </a:moveTo>
                <a:lnTo>
                  <a:pt x="16698" y="1764553"/>
                </a:lnTo>
                <a:lnTo>
                  <a:pt x="6182" y="1755764"/>
                </a:lnTo>
                <a:lnTo>
                  <a:pt x="535" y="1743078"/>
                </a:lnTo>
                <a:lnTo>
                  <a:pt x="0" y="30480"/>
                </a:lnTo>
                <a:lnTo>
                  <a:pt x="3286" y="16698"/>
                </a:lnTo>
                <a:lnTo>
                  <a:pt x="12075" y="6182"/>
                </a:lnTo>
                <a:lnTo>
                  <a:pt x="24761" y="535"/>
                </a:lnTo>
                <a:lnTo>
                  <a:pt x="30479" y="0"/>
                </a:lnTo>
                <a:lnTo>
                  <a:pt x="10424159" y="0"/>
                </a:lnTo>
                <a:lnTo>
                  <a:pt x="10437941" y="3286"/>
                </a:lnTo>
                <a:lnTo>
                  <a:pt x="10448457" y="12074"/>
                </a:lnTo>
                <a:lnTo>
                  <a:pt x="10454104" y="24761"/>
                </a:lnTo>
                <a:lnTo>
                  <a:pt x="10454106" y="30480"/>
                </a:lnTo>
                <a:lnTo>
                  <a:pt x="37303" y="30480"/>
                </a:lnTo>
                <a:lnTo>
                  <a:pt x="30479" y="37303"/>
                </a:lnTo>
                <a:lnTo>
                  <a:pt x="30479" y="1730536"/>
                </a:lnTo>
                <a:lnTo>
                  <a:pt x="37303" y="1737360"/>
                </a:lnTo>
                <a:lnTo>
                  <a:pt x="10454640" y="1737360"/>
                </a:lnTo>
                <a:lnTo>
                  <a:pt x="10451353" y="1751141"/>
                </a:lnTo>
                <a:lnTo>
                  <a:pt x="10442564" y="1761657"/>
                </a:lnTo>
                <a:lnTo>
                  <a:pt x="10429878" y="1767304"/>
                </a:lnTo>
                <a:lnTo>
                  <a:pt x="30479" y="1767840"/>
                </a:lnTo>
                <a:close/>
              </a:path>
              <a:path w="10454640" h="1767839">
                <a:moveTo>
                  <a:pt x="10454640" y="1737360"/>
                </a:moveTo>
                <a:lnTo>
                  <a:pt x="10417337" y="1737360"/>
                </a:lnTo>
                <a:lnTo>
                  <a:pt x="10424159" y="1730536"/>
                </a:lnTo>
                <a:lnTo>
                  <a:pt x="10424159" y="37303"/>
                </a:lnTo>
                <a:lnTo>
                  <a:pt x="10417337" y="30480"/>
                </a:lnTo>
                <a:lnTo>
                  <a:pt x="10454106" y="30480"/>
                </a:lnTo>
                <a:lnTo>
                  <a:pt x="10454640" y="173736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59200" y="411480"/>
            <a:ext cx="10424160" cy="1737360"/>
          </a:xfrm>
          <a:custGeom>
            <a:avLst/>
            <a:gdLst/>
            <a:ahLst/>
            <a:cxnLst/>
            <a:rect l="l" t="t" r="r" b="b"/>
            <a:pathLst>
              <a:path w="10424160" h="1737360">
                <a:moveTo>
                  <a:pt x="10417337" y="1737359"/>
                </a:moveTo>
                <a:lnTo>
                  <a:pt x="6823" y="1737359"/>
                </a:lnTo>
                <a:lnTo>
                  <a:pt x="0" y="1730536"/>
                </a:lnTo>
                <a:lnTo>
                  <a:pt x="0" y="6823"/>
                </a:lnTo>
                <a:lnTo>
                  <a:pt x="6823" y="0"/>
                </a:lnTo>
                <a:lnTo>
                  <a:pt x="10417337" y="0"/>
                </a:lnTo>
                <a:lnTo>
                  <a:pt x="10424159" y="6823"/>
                </a:lnTo>
                <a:lnTo>
                  <a:pt x="10424159" y="1730536"/>
                </a:lnTo>
                <a:lnTo>
                  <a:pt x="10417337" y="173735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76879" y="534563"/>
            <a:ext cx="67246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I</a:t>
            </a:r>
            <a:r>
              <a:rPr dirty="0" sz="2000" spc="10">
                <a:solidFill>
                  <a:srgbClr val="2F3E9E"/>
                </a:solidFill>
                <a:latin typeface="Helvetica"/>
                <a:cs typeface="Helvetica"/>
              </a:rPr>
              <a:t>n</a:t>
            </a:r>
            <a:r>
              <a:rPr dirty="0" sz="2000" spc="15">
                <a:solidFill>
                  <a:srgbClr val="2F3E9E"/>
                </a:solidFill>
                <a:latin typeface="Helvetica"/>
                <a:cs typeface="Helvetica"/>
              </a:rPr>
              <a:t> </a:t>
            </a: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[</a:t>
            </a:r>
            <a:r>
              <a:rPr dirty="0" sz="2000" spc="15">
                <a:solidFill>
                  <a:srgbClr val="2F3E9E"/>
                </a:solidFill>
                <a:latin typeface="Helvetica"/>
                <a:cs typeface="Helvetica"/>
              </a:rPr>
              <a:t>2</a:t>
            </a: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]</a:t>
            </a:r>
            <a:r>
              <a:rPr dirty="0" sz="2000">
                <a:solidFill>
                  <a:srgbClr val="2F3E9E"/>
                </a:solidFill>
                <a:latin typeface="Helvetica"/>
                <a:cs typeface="Helvetica"/>
              </a:rPr>
              <a:t>:</a:t>
            </a:r>
            <a:endParaRPr sz="2000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98900" y="565043"/>
            <a:ext cx="6065520" cy="144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842135">
              <a:lnSpc>
                <a:spcPts val="2280"/>
              </a:lnSpc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rea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d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nfor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at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abou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th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stat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on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50" spc="-20" b="1">
                <a:solidFill>
                  <a:srgbClr val="007F00"/>
                </a:solidFill>
                <a:latin typeface="Helvetica"/>
                <a:cs typeface="Helvetica"/>
              </a:rPr>
              <a:t>mpo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ickl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e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D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a_d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r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B92020"/>
                </a:solidFill>
                <a:latin typeface="Helvetica"/>
                <a:cs typeface="Helvetica"/>
              </a:rPr>
              <a:t>../../../</a:t>
            </a:r>
            <a:r>
              <a:rPr dirty="0" sz="2000" spc="20">
                <a:solidFill>
                  <a:srgbClr val="B92020"/>
                </a:solidFill>
                <a:latin typeface="Helvetica"/>
                <a:cs typeface="Helvetica"/>
              </a:rPr>
              <a:t>D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B92020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B92020"/>
                </a:solidFill>
                <a:latin typeface="Helvetica"/>
                <a:cs typeface="Helvetica"/>
              </a:rPr>
              <a:t>/</a:t>
            </a:r>
            <a:r>
              <a:rPr dirty="0" sz="2000" spc="25">
                <a:solidFill>
                  <a:srgbClr val="B92020"/>
                </a:solidFill>
                <a:latin typeface="Helvetica"/>
                <a:cs typeface="Helvetica"/>
              </a:rPr>
              <a:t>W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ea</a:t>
            </a:r>
            <a:r>
              <a:rPr dirty="0" sz="2000" spc="5">
                <a:solidFill>
                  <a:srgbClr val="B92020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B92020"/>
                </a:solidFill>
                <a:latin typeface="Helvetica"/>
                <a:cs typeface="Helvetica"/>
              </a:rPr>
              <a:t>her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endParaRPr sz="2000">
              <a:latin typeface="Helvetica"/>
              <a:cs typeface="Helvetica"/>
            </a:endParaRPr>
          </a:p>
          <a:p>
            <a:pPr marL="12700" marR="5080">
              <a:lnSpc>
                <a:spcPts val="2280"/>
              </a:lnSpc>
            </a:pP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p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ck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oad(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open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D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a_d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r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+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B92020"/>
                </a:solidFill>
                <a:latin typeface="Helvetica"/>
                <a:cs typeface="Helvetica"/>
              </a:rPr>
              <a:t>/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B92020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B92020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ons</a:t>
            </a:r>
            <a:r>
              <a:rPr dirty="0" sz="2000" spc="5">
                <a:solidFill>
                  <a:srgbClr val="B92020"/>
                </a:solidFill>
                <a:latin typeface="Helvetica"/>
                <a:cs typeface="Helvetica"/>
              </a:rPr>
              <a:t>.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pk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l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10">
                <a:solidFill>
                  <a:srgbClr val="B92020"/>
                </a:solidFill>
                <a:latin typeface="Helvetica"/>
                <a:cs typeface="Helvetica"/>
              </a:rPr>
              <a:t>r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stat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head(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954760" y="861060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40">
                <a:moveTo>
                  <a:pt x="0" y="0"/>
                </a:moveTo>
                <a:lnTo>
                  <a:pt x="243840" y="0"/>
                </a:lnTo>
                <a:lnTo>
                  <a:pt x="243840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20160" y="8610600"/>
            <a:ext cx="6431280" cy="243840"/>
          </a:xfrm>
          <a:custGeom>
            <a:avLst/>
            <a:gdLst/>
            <a:ahLst/>
            <a:cxnLst/>
            <a:rect l="l" t="t" r="r" b="b"/>
            <a:pathLst>
              <a:path w="6431280" h="243840">
                <a:moveTo>
                  <a:pt x="0" y="0"/>
                </a:moveTo>
                <a:lnTo>
                  <a:pt x="6431280" y="0"/>
                </a:lnTo>
                <a:lnTo>
                  <a:pt x="6431280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20159" y="861060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0" y="213360"/>
                </a:moveTo>
                <a:lnTo>
                  <a:pt x="0" y="0"/>
                </a:lnTo>
                <a:lnTo>
                  <a:pt x="213360" y="0"/>
                </a:lnTo>
              </a:path>
            </a:pathLst>
          </a:custGeom>
          <a:ln w="1524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20159" y="8610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</a:path>
            </a:pathLst>
          </a:custGeom>
          <a:ln w="1524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35400" y="862584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880"/>
                </a:moveTo>
                <a:lnTo>
                  <a:pt x="0" y="0"/>
                </a:lnTo>
                <a:lnTo>
                  <a:pt x="18288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35400" y="8625840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8120"/>
                </a:moveTo>
                <a:lnTo>
                  <a:pt x="198120" y="198120"/>
                </a:lnTo>
                <a:lnTo>
                  <a:pt x="198120" y="0"/>
                </a:lnTo>
              </a:path>
            </a:pathLst>
          </a:custGeom>
          <a:ln w="1524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50640" y="864108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0"/>
                </a:moveTo>
                <a:lnTo>
                  <a:pt x="182880" y="0"/>
                </a:lnTo>
                <a:lnTo>
                  <a:pt x="182880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81120" y="8671559"/>
            <a:ext cx="121919" cy="1219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954760" y="861060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0" y="213360"/>
                </a:moveTo>
                <a:lnTo>
                  <a:pt x="0" y="0"/>
                </a:lnTo>
                <a:lnTo>
                  <a:pt x="213360" y="0"/>
                </a:lnTo>
              </a:path>
            </a:pathLst>
          </a:custGeom>
          <a:ln w="1524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954760" y="8610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</a:path>
            </a:pathLst>
          </a:custGeom>
          <a:ln w="1524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970000" y="862584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182880"/>
                </a:moveTo>
                <a:lnTo>
                  <a:pt x="0" y="0"/>
                </a:lnTo>
                <a:lnTo>
                  <a:pt x="18288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970000" y="8625840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0" y="198120"/>
                </a:moveTo>
                <a:lnTo>
                  <a:pt x="198120" y="198120"/>
                </a:lnTo>
                <a:lnTo>
                  <a:pt x="198120" y="0"/>
                </a:lnTo>
              </a:path>
            </a:pathLst>
          </a:custGeom>
          <a:ln w="1524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985240" y="864108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0"/>
                </a:moveTo>
                <a:lnTo>
                  <a:pt x="182880" y="0"/>
                </a:lnTo>
                <a:lnTo>
                  <a:pt x="182880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015719" y="8671559"/>
            <a:ext cx="121919" cy="121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251440" y="8610600"/>
            <a:ext cx="3703320" cy="243840"/>
          </a:xfrm>
          <a:custGeom>
            <a:avLst/>
            <a:gdLst/>
            <a:ahLst/>
            <a:cxnLst/>
            <a:rect l="l" t="t" r="r" b="b"/>
            <a:pathLst>
              <a:path w="3703319" h="243840">
                <a:moveTo>
                  <a:pt x="0" y="0"/>
                </a:moveTo>
                <a:lnTo>
                  <a:pt x="3703319" y="0"/>
                </a:lnTo>
                <a:lnTo>
                  <a:pt x="3703319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251440" y="8610600"/>
            <a:ext cx="3703319" cy="243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64000" y="8610600"/>
            <a:ext cx="6156960" cy="213360"/>
          </a:xfrm>
          <a:custGeom>
            <a:avLst/>
            <a:gdLst/>
            <a:ahLst/>
            <a:cxnLst/>
            <a:rect l="l" t="t" r="r" b="b"/>
            <a:pathLst>
              <a:path w="6156959" h="213359">
                <a:moveTo>
                  <a:pt x="0" y="213360"/>
                </a:moveTo>
                <a:lnTo>
                  <a:pt x="0" y="0"/>
                </a:lnTo>
                <a:lnTo>
                  <a:pt x="6156960" y="0"/>
                </a:lnTo>
              </a:path>
            </a:pathLst>
          </a:custGeom>
          <a:ln w="1524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64000" y="8610600"/>
            <a:ext cx="6172200" cy="228600"/>
          </a:xfrm>
          <a:custGeom>
            <a:avLst/>
            <a:gdLst/>
            <a:ahLst/>
            <a:cxnLst/>
            <a:rect l="l" t="t" r="r" b="b"/>
            <a:pathLst>
              <a:path w="6172200" h="228600">
                <a:moveTo>
                  <a:pt x="0" y="228600"/>
                </a:moveTo>
                <a:lnTo>
                  <a:pt x="6172200" y="228600"/>
                </a:lnTo>
                <a:lnTo>
                  <a:pt x="6172200" y="0"/>
                </a:lnTo>
              </a:path>
            </a:pathLst>
          </a:custGeom>
          <a:ln w="1524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79240" y="8625840"/>
            <a:ext cx="6126480" cy="182880"/>
          </a:xfrm>
          <a:custGeom>
            <a:avLst/>
            <a:gdLst/>
            <a:ahLst/>
            <a:cxnLst/>
            <a:rect l="l" t="t" r="r" b="b"/>
            <a:pathLst>
              <a:path w="6126480" h="182879">
                <a:moveTo>
                  <a:pt x="0" y="182880"/>
                </a:moveTo>
                <a:lnTo>
                  <a:pt x="0" y="0"/>
                </a:lnTo>
                <a:lnTo>
                  <a:pt x="6126480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79240" y="8625840"/>
            <a:ext cx="6141720" cy="198120"/>
          </a:xfrm>
          <a:custGeom>
            <a:avLst/>
            <a:gdLst/>
            <a:ahLst/>
            <a:cxnLst/>
            <a:rect l="l" t="t" r="r" b="b"/>
            <a:pathLst>
              <a:path w="6141720" h="198120">
                <a:moveTo>
                  <a:pt x="0" y="198120"/>
                </a:moveTo>
                <a:lnTo>
                  <a:pt x="6141720" y="198120"/>
                </a:lnTo>
                <a:lnTo>
                  <a:pt x="6141720" y="0"/>
                </a:lnTo>
              </a:path>
            </a:pathLst>
          </a:custGeom>
          <a:ln w="1524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94479" y="8641080"/>
            <a:ext cx="6126480" cy="182880"/>
          </a:xfrm>
          <a:custGeom>
            <a:avLst/>
            <a:gdLst/>
            <a:ahLst/>
            <a:cxnLst/>
            <a:rect l="l" t="t" r="r" b="b"/>
            <a:pathLst>
              <a:path w="6126480" h="182879">
                <a:moveTo>
                  <a:pt x="0" y="0"/>
                </a:moveTo>
                <a:lnTo>
                  <a:pt x="6126480" y="0"/>
                </a:lnTo>
                <a:lnTo>
                  <a:pt x="6126480" y="182880"/>
                </a:lnTo>
                <a:lnTo>
                  <a:pt x="0" y="18288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847339" y="2363363"/>
            <a:ext cx="11446510" cy="1363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5">
                <a:solidFill>
                  <a:srgbClr val="D74214"/>
                </a:solidFill>
                <a:latin typeface="Helvetica"/>
                <a:cs typeface="Helvetica"/>
              </a:rPr>
              <a:t>O</a:t>
            </a:r>
            <a:r>
              <a:rPr dirty="0" sz="2000" spc="15">
                <a:solidFill>
                  <a:srgbClr val="D74214"/>
                </a:solidFill>
                <a:latin typeface="Helvetica"/>
                <a:cs typeface="Helvetica"/>
              </a:rPr>
              <a:t>u</a:t>
            </a:r>
            <a:r>
              <a:rPr dirty="0" sz="2000" spc="5">
                <a:solidFill>
                  <a:srgbClr val="D74214"/>
                </a:solidFill>
                <a:latin typeface="Helvetica"/>
                <a:cs typeface="Helvetica"/>
              </a:rPr>
              <a:t>t[</a:t>
            </a:r>
            <a:r>
              <a:rPr dirty="0" sz="2000" spc="15">
                <a:solidFill>
                  <a:srgbClr val="D74214"/>
                </a:solidFill>
                <a:latin typeface="Helvetica"/>
                <a:cs typeface="Helvetica"/>
              </a:rPr>
              <a:t>2</a:t>
            </a:r>
            <a:r>
              <a:rPr dirty="0" sz="2000" spc="5">
                <a:solidFill>
                  <a:srgbClr val="D74214"/>
                </a:solidFill>
                <a:latin typeface="Helvetica"/>
                <a:cs typeface="Helvetica"/>
              </a:rPr>
              <a:t>]</a:t>
            </a:r>
            <a:r>
              <a:rPr dirty="0" sz="2000">
                <a:solidFill>
                  <a:srgbClr val="D74214"/>
                </a:solidFill>
                <a:latin typeface="Helvetica"/>
                <a:cs typeface="Helvetica"/>
              </a:rPr>
              <a:t>:</a:t>
            </a:r>
            <a:endParaRPr sz="20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8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500" spc="-8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3956685" y="2285365"/>
          <a:ext cx="10258425" cy="618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1508760"/>
                <a:gridCol w="1691640"/>
                <a:gridCol w="1661160"/>
                <a:gridCol w="1051560"/>
                <a:gridCol w="1729739"/>
              </a:tblGrid>
              <a:tr h="548640">
                <a:tc>
                  <a:txBody>
                    <a:bodyPr/>
                    <a:lstStyle/>
                    <a:p>
                      <a:pPr/>
                      <a:endParaRPr sz="2050">
                        <a:latin typeface="Helvetica"/>
                        <a:cs typeface="Helvetica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5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ud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5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ud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n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5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5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5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1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e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500" spc="20" b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0001160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4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116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7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61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783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N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51130" marR="92710">
                        <a:lnSpc>
                          <a:spcPct val="108000"/>
                        </a:lnSpc>
                      </a:pPr>
                      <a:r>
                        <a:rPr dirty="0" sz="25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5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HN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OO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500" spc="20" b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0001164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7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133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61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783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N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5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HN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S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00004119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6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333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55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517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34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N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 marR="127635">
                        <a:lnSpc>
                          <a:spcPct val="108000"/>
                        </a:lnSpc>
                      </a:pPr>
                      <a:r>
                        <a:rPr dirty="0" sz="25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P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00004093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35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317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69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017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3366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N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 marR="318135">
                        <a:lnSpc>
                          <a:spcPct val="108000"/>
                        </a:lnSpc>
                      </a:pPr>
                      <a:r>
                        <a:rPr dirty="0" sz="2500" spc="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RT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G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500" spc="10" b="1">
                          <a:latin typeface="Times New Roman"/>
                          <a:cs typeface="Times New Roman"/>
                        </a:rPr>
                        <a:t>00006039</a:t>
                      </a:r>
                      <a:r>
                        <a:rPr dirty="0" sz="2500" b="1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36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716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7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250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0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2500" spc="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N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51130" marR="443230">
                        <a:lnSpc>
                          <a:spcPct val="108000"/>
                        </a:lnSpc>
                      </a:pPr>
                      <a:r>
                        <a:rPr dirty="0" sz="25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5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500" spc="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500" spc="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500" spc="1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500">
                          <a:latin typeface="Times New Roman"/>
                          <a:cs typeface="Times New Roman"/>
                        </a:rPr>
                        <a:t>A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6510">
                      <a:solidFill>
                        <a:srgbClr val="000000"/>
                      </a:solidFill>
                      <a:prstDash val="solid"/>
                    </a:lnL>
                    <a:lnT w="16510">
                      <a:solidFill>
                        <a:srgbClr val="000000"/>
                      </a:solidFill>
                      <a:prstDash val="solid"/>
                    </a:lnT>
                    <a:lnB w="1651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2800" y="0"/>
            <a:ext cx="203200" cy="8636000"/>
          </a:xfrm>
          <a:custGeom>
            <a:avLst/>
            <a:gdLst/>
            <a:ahLst/>
            <a:cxnLst/>
            <a:rect l="l" t="t" r="r" b="b"/>
            <a:pathLst>
              <a:path w="203200" h="8636000">
                <a:moveTo>
                  <a:pt x="0" y="0"/>
                </a:moveTo>
                <a:lnTo>
                  <a:pt x="203200" y="0"/>
                </a:lnTo>
                <a:lnTo>
                  <a:pt x="203200" y="8636000"/>
                </a:lnTo>
                <a:lnTo>
                  <a:pt x="0" y="86360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52800" y="894080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52800" y="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52800" y="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5500" y="127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5500" y="127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78200" y="2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03600" y="508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52800" y="89408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52800" y="89408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5500" y="89535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5500" y="89535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78200" y="8966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03600" y="899160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52800" y="8636000"/>
            <a:ext cx="203200" cy="304800"/>
          </a:xfrm>
          <a:custGeom>
            <a:avLst/>
            <a:gdLst/>
            <a:ahLst/>
            <a:cxnLst/>
            <a:rect l="l" t="t" r="r" b="b"/>
            <a:pathLst>
              <a:path w="203200" h="304800">
                <a:moveTo>
                  <a:pt x="0" y="0"/>
                </a:moveTo>
                <a:lnTo>
                  <a:pt x="203200" y="0"/>
                </a:lnTo>
                <a:lnTo>
                  <a:pt x="203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52800" y="8636000"/>
            <a:ext cx="203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52800" y="203200"/>
            <a:ext cx="177800" cy="8407400"/>
          </a:xfrm>
          <a:custGeom>
            <a:avLst/>
            <a:gdLst/>
            <a:ahLst/>
            <a:cxnLst/>
            <a:rect l="l" t="t" r="r" b="b"/>
            <a:pathLst>
              <a:path w="177800" h="8407400">
                <a:moveTo>
                  <a:pt x="0" y="84074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52800" y="203200"/>
            <a:ext cx="190500" cy="8420100"/>
          </a:xfrm>
          <a:custGeom>
            <a:avLst/>
            <a:gdLst/>
            <a:ahLst/>
            <a:cxnLst/>
            <a:rect l="l" t="t" r="r" b="b"/>
            <a:pathLst>
              <a:path w="190500" h="8420100">
                <a:moveTo>
                  <a:pt x="0" y="8420100"/>
                </a:moveTo>
                <a:lnTo>
                  <a:pt x="190500" y="84201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65500" y="215900"/>
            <a:ext cx="152400" cy="8382000"/>
          </a:xfrm>
          <a:custGeom>
            <a:avLst/>
            <a:gdLst/>
            <a:ahLst/>
            <a:cxnLst/>
            <a:rect l="l" t="t" r="r" b="b"/>
            <a:pathLst>
              <a:path w="152400" h="8382000">
                <a:moveTo>
                  <a:pt x="0" y="83820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65500" y="215900"/>
            <a:ext cx="165100" cy="8394700"/>
          </a:xfrm>
          <a:custGeom>
            <a:avLst/>
            <a:gdLst/>
            <a:ahLst/>
            <a:cxnLst/>
            <a:rect l="l" t="t" r="r" b="b"/>
            <a:pathLst>
              <a:path w="165100" h="8394700">
                <a:moveTo>
                  <a:pt x="0" y="8394700"/>
                </a:moveTo>
                <a:lnTo>
                  <a:pt x="165100" y="83947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78200" y="228600"/>
            <a:ext cx="152400" cy="8382000"/>
          </a:xfrm>
          <a:custGeom>
            <a:avLst/>
            <a:gdLst/>
            <a:ahLst/>
            <a:cxnLst/>
            <a:rect l="l" t="t" r="r" b="b"/>
            <a:pathLst>
              <a:path w="152400" h="8382000">
                <a:moveTo>
                  <a:pt x="0" y="0"/>
                </a:moveTo>
                <a:lnTo>
                  <a:pt x="152400" y="0"/>
                </a:lnTo>
                <a:lnTo>
                  <a:pt x="152400" y="8382000"/>
                </a:lnTo>
                <a:lnTo>
                  <a:pt x="0" y="83820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50060" y="3610267"/>
            <a:ext cx="12190730" cy="1991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55">
                <a:latin typeface="Times New Roman"/>
                <a:cs typeface="Times New Roman"/>
              </a:rPr>
              <a:t>T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f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-55">
                <a:latin typeface="Times New Roman"/>
                <a:cs typeface="Times New Roman"/>
              </a:rPr>
              <a:t>l</a:t>
            </a:r>
            <a:r>
              <a:rPr dirty="0" sz="2500" spc="145">
                <a:latin typeface="Times New Roman"/>
                <a:cs typeface="Times New Roman"/>
              </a:rPr>
              <a:t>d</a:t>
            </a:r>
            <a:r>
              <a:rPr dirty="0" sz="2500" spc="105">
                <a:latin typeface="Times New Roman"/>
                <a:cs typeface="Times New Roman"/>
              </a:rPr>
              <a:t>s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35">
                <a:latin typeface="Times New Roman"/>
                <a:cs typeface="Times New Roman"/>
              </a:rPr>
              <a:t>n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f</a:t>
            </a:r>
            <a:r>
              <a:rPr dirty="0" sz="2500" spc="-55">
                <a:latin typeface="Times New Roman"/>
                <a:cs typeface="Times New Roman"/>
              </a:rPr>
              <a:t>il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35">
                <a:latin typeface="Times New Roman"/>
                <a:cs typeface="Times New Roman"/>
              </a:rPr>
              <a:t>g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145">
                <a:latin typeface="Times New Roman"/>
                <a:cs typeface="Times New Roman"/>
              </a:rPr>
              <a:t>nd</a:t>
            </a:r>
            <a:r>
              <a:rPr dirty="0" sz="2500" spc="35">
                <a:latin typeface="Times New Roman"/>
                <a:cs typeface="Times New Roman"/>
              </a:rPr>
              <a:t>-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on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-100">
                <a:latin typeface="Times New Roman"/>
                <a:cs typeface="Times New Roman"/>
              </a:rPr>
              <a:t>.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5">
                <a:latin typeface="Times New Roman"/>
                <a:cs typeface="Times New Roman"/>
              </a:rPr>
              <a:t>x</a:t>
            </a:r>
            <a:r>
              <a:rPr dirty="0" sz="2500" spc="235">
                <a:latin typeface="Times New Roman"/>
                <a:cs typeface="Times New Roman"/>
              </a:rPr>
              <a:t>t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35">
                <a:latin typeface="Times New Roman"/>
                <a:cs typeface="Times New Roman"/>
              </a:rPr>
              <a:t>-----------------------------</a:t>
            </a:r>
            <a:r>
              <a:rPr dirty="0" sz="2500" spc="30">
                <a:latin typeface="Times New Roman"/>
                <a:cs typeface="Times New Roman"/>
              </a:rPr>
              <a:t>-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-100">
                <a:latin typeface="Times New Roman"/>
                <a:cs typeface="Times New Roman"/>
              </a:rPr>
              <a:t>V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45">
                <a:latin typeface="Times New Roman"/>
                <a:cs typeface="Times New Roman"/>
              </a:rPr>
              <a:t>b</a:t>
            </a:r>
            <a:r>
              <a:rPr dirty="0" sz="2500" spc="-55">
                <a:latin typeface="Times New Roman"/>
                <a:cs typeface="Times New Roman"/>
              </a:rPr>
              <a:t>l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8000"/>
              </a:lnSpc>
            </a:pPr>
            <a:r>
              <a:rPr dirty="0" sz="2500" spc="40">
                <a:latin typeface="Times New Roman"/>
                <a:cs typeface="Times New Roman"/>
              </a:rPr>
              <a:t>C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-55">
                <a:latin typeface="Times New Roman"/>
                <a:cs typeface="Times New Roman"/>
              </a:rPr>
              <a:t>l</a:t>
            </a:r>
            <a:r>
              <a:rPr dirty="0" sz="2500" spc="145">
                <a:latin typeface="Times New Roman"/>
                <a:cs typeface="Times New Roman"/>
              </a:rPr>
              <a:t>u</a:t>
            </a:r>
            <a:r>
              <a:rPr dirty="0" sz="2500" spc="105">
                <a:latin typeface="Times New Roman"/>
                <a:cs typeface="Times New Roman"/>
              </a:rPr>
              <a:t>m</a:t>
            </a:r>
            <a:r>
              <a:rPr dirty="0" sz="2500" spc="145">
                <a:latin typeface="Times New Roman"/>
                <a:cs typeface="Times New Roman"/>
              </a:rPr>
              <a:t>n</a:t>
            </a:r>
            <a:r>
              <a:rPr dirty="0" sz="2500" spc="105">
                <a:latin typeface="Times New Roman"/>
                <a:cs typeface="Times New Roman"/>
              </a:rPr>
              <a:t>s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imes New Roman"/>
                <a:cs typeface="Times New Roman"/>
              </a:rPr>
              <a:t>T</a:t>
            </a:r>
            <a:r>
              <a:rPr dirty="0" sz="2500" spc="30">
                <a:latin typeface="Times New Roman"/>
                <a:cs typeface="Times New Roman"/>
              </a:rPr>
              <a:t>y</a:t>
            </a:r>
            <a:r>
              <a:rPr dirty="0" sz="2500" spc="135">
                <a:latin typeface="Times New Roman"/>
                <a:cs typeface="Times New Roman"/>
              </a:rPr>
              <a:t>p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35">
                <a:latin typeface="Times New Roman"/>
                <a:cs typeface="Times New Roman"/>
              </a:rPr>
              <a:t>-----------------------------</a:t>
            </a:r>
            <a:r>
              <a:rPr dirty="0" sz="2500" spc="30">
                <a:latin typeface="Times New Roman"/>
                <a:cs typeface="Times New Roman"/>
              </a:rPr>
              <a:t>-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-65">
                <a:latin typeface="Times New Roman"/>
                <a:cs typeface="Times New Roman"/>
              </a:rPr>
              <a:t>I</a:t>
            </a:r>
            <a:r>
              <a:rPr dirty="0" sz="2500" spc="70">
                <a:latin typeface="Times New Roman"/>
                <a:cs typeface="Times New Roman"/>
              </a:rPr>
              <a:t>D</a:t>
            </a:r>
            <a:r>
              <a:rPr dirty="0" sz="2500" spc="-125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1</a:t>
            </a:r>
            <a:r>
              <a:rPr dirty="0" sz="2500" spc="35">
                <a:latin typeface="Times New Roman"/>
                <a:cs typeface="Times New Roman"/>
              </a:rPr>
              <a:t>-</a:t>
            </a:r>
            <a:r>
              <a:rPr dirty="0" sz="2500" spc="195">
                <a:latin typeface="Times New Roman"/>
                <a:cs typeface="Times New Roman"/>
              </a:rPr>
              <a:t>1</a:t>
            </a:r>
            <a:r>
              <a:rPr dirty="0" sz="2500" spc="185">
                <a:latin typeface="Times New Roman"/>
                <a:cs typeface="Times New Roman"/>
              </a:rPr>
              <a:t>1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40">
                <a:latin typeface="Times New Roman"/>
                <a:cs typeface="Times New Roman"/>
              </a:rPr>
              <a:t>C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-250">
                <a:latin typeface="Times New Roman"/>
                <a:cs typeface="Times New Roman"/>
              </a:rPr>
              <a:t>L</a:t>
            </a:r>
            <a:r>
              <a:rPr dirty="0" sz="2500" spc="-100">
                <a:latin typeface="Times New Roman"/>
                <a:cs typeface="Times New Roman"/>
              </a:rPr>
              <a:t>A</a:t>
            </a:r>
            <a:r>
              <a:rPr dirty="0" sz="2500" spc="-55">
                <a:latin typeface="Times New Roman"/>
                <a:cs typeface="Times New Roman"/>
              </a:rPr>
              <a:t>T</a:t>
            </a:r>
            <a:r>
              <a:rPr dirty="0" sz="2500" spc="-65">
                <a:latin typeface="Times New Roman"/>
                <a:cs typeface="Times New Roman"/>
              </a:rPr>
              <a:t>I</a:t>
            </a:r>
            <a:r>
              <a:rPr dirty="0" sz="2500" spc="-55">
                <a:latin typeface="Times New Roman"/>
                <a:cs typeface="Times New Roman"/>
              </a:rPr>
              <a:t>T</a:t>
            </a:r>
            <a:r>
              <a:rPr dirty="0" sz="2500" spc="25">
                <a:latin typeface="Times New Roman"/>
                <a:cs typeface="Times New Roman"/>
              </a:rPr>
              <a:t>U</a:t>
            </a:r>
            <a:r>
              <a:rPr dirty="0" sz="2500" spc="80">
                <a:latin typeface="Times New Roman"/>
                <a:cs typeface="Times New Roman"/>
              </a:rPr>
              <a:t>D</a:t>
            </a:r>
            <a:r>
              <a:rPr dirty="0" sz="2500" spc="-80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13</a:t>
            </a:r>
            <a:r>
              <a:rPr dirty="0" sz="2500" spc="35">
                <a:latin typeface="Times New Roman"/>
                <a:cs typeface="Times New Roman"/>
              </a:rPr>
              <a:t>-</a:t>
            </a:r>
            <a:r>
              <a:rPr dirty="0" sz="2500" spc="195">
                <a:latin typeface="Times New Roman"/>
                <a:cs typeface="Times New Roman"/>
              </a:rPr>
              <a:t>2</a:t>
            </a:r>
            <a:r>
              <a:rPr dirty="0" sz="2500" spc="185">
                <a:latin typeface="Times New Roman"/>
                <a:cs typeface="Times New Roman"/>
              </a:rPr>
              <a:t>0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Times New Roman"/>
                <a:cs typeface="Times New Roman"/>
              </a:rPr>
              <a:t>R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-60">
                <a:latin typeface="Times New Roman"/>
                <a:cs typeface="Times New Roman"/>
              </a:rPr>
              <a:t>l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250">
                <a:latin typeface="Times New Roman"/>
                <a:cs typeface="Times New Roman"/>
              </a:rPr>
              <a:t>L</a:t>
            </a:r>
            <a:r>
              <a:rPr dirty="0" sz="2500" spc="195">
                <a:latin typeface="Times New Roman"/>
                <a:cs typeface="Times New Roman"/>
              </a:rPr>
              <a:t>O</a:t>
            </a:r>
            <a:r>
              <a:rPr dirty="0" sz="2500" spc="80">
                <a:latin typeface="Times New Roman"/>
                <a:cs typeface="Times New Roman"/>
              </a:rPr>
              <a:t>N</a:t>
            </a:r>
            <a:r>
              <a:rPr dirty="0" sz="2500" spc="25">
                <a:latin typeface="Times New Roman"/>
                <a:cs typeface="Times New Roman"/>
              </a:rPr>
              <a:t>G</a:t>
            </a:r>
            <a:r>
              <a:rPr dirty="0" sz="2500" spc="-65">
                <a:latin typeface="Times New Roman"/>
                <a:cs typeface="Times New Roman"/>
              </a:rPr>
              <a:t>I</a:t>
            </a:r>
            <a:r>
              <a:rPr dirty="0" sz="2500" spc="-55">
                <a:latin typeface="Times New Roman"/>
                <a:cs typeface="Times New Roman"/>
              </a:rPr>
              <a:t>T</a:t>
            </a:r>
            <a:r>
              <a:rPr dirty="0" sz="2500" spc="25">
                <a:latin typeface="Times New Roman"/>
                <a:cs typeface="Times New Roman"/>
              </a:rPr>
              <a:t>U</a:t>
            </a:r>
            <a:r>
              <a:rPr dirty="0" sz="2500" spc="80">
                <a:latin typeface="Times New Roman"/>
                <a:cs typeface="Times New Roman"/>
              </a:rPr>
              <a:t>D</a:t>
            </a:r>
            <a:r>
              <a:rPr dirty="0" sz="2500" spc="-80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22</a:t>
            </a:r>
            <a:r>
              <a:rPr dirty="0" sz="2500" spc="35">
                <a:latin typeface="Times New Roman"/>
                <a:cs typeface="Times New Roman"/>
              </a:rPr>
              <a:t>-</a:t>
            </a:r>
            <a:r>
              <a:rPr dirty="0" sz="2500" spc="195">
                <a:latin typeface="Times New Roman"/>
                <a:cs typeface="Times New Roman"/>
              </a:rPr>
              <a:t>3</a:t>
            </a:r>
            <a:r>
              <a:rPr dirty="0" sz="2500" spc="185">
                <a:latin typeface="Times New Roman"/>
                <a:cs typeface="Times New Roman"/>
              </a:rPr>
              <a:t>0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Times New Roman"/>
                <a:cs typeface="Times New Roman"/>
              </a:rPr>
              <a:t>R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-60">
                <a:latin typeface="Times New Roman"/>
                <a:cs typeface="Times New Roman"/>
              </a:rPr>
              <a:t>l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-70">
                <a:latin typeface="Times New Roman"/>
                <a:cs typeface="Times New Roman"/>
              </a:rPr>
              <a:t>E</a:t>
            </a:r>
            <a:r>
              <a:rPr dirty="0" sz="2500" spc="-250">
                <a:latin typeface="Times New Roman"/>
                <a:cs typeface="Times New Roman"/>
              </a:rPr>
              <a:t>L</a:t>
            </a:r>
            <a:r>
              <a:rPr dirty="0" sz="2500" spc="-70">
                <a:latin typeface="Times New Roman"/>
                <a:cs typeface="Times New Roman"/>
              </a:rPr>
              <a:t>E</a:t>
            </a:r>
            <a:r>
              <a:rPr dirty="0" sz="2500" spc="-100">
                <a:latin typeface="Times New Roman"/>
                <a:cs typeface="Times New Roman"/>
              </a:rPr>
              <a:t>VA</a:t>
            </a:r>
            <a:r>
              <a:rPr dirty="0" sz="2500" spc="-55">
                <a:latin typeface="Times New Roman"/>
                <a:cs typeface="Times New Roman"/>
              </a:rPr>
              <a:t>T</a:t>
            </a:r>
            <a:r>
              <a:rPr dirty="0" sz="2500" spc="-65">
                <a:latin typeface="Times New Roman"/>
                <a:cs typeface="Times New Roman"/>
              </a:rPr>
              <a:t>I</a:t>
            </a:r>
            <a:r>
              <a:rPr dirty="0" sz="2500" spc="195">
                <a:latin typeface="Times New Roman"/>
                <a:cs typeface="Times New Roman"/>
              </a:rPr>
              <a:t>O</a:t>
            </a:r>
            <a:r>
              <a:rPr dirty="0" sz="2500" spc="70">
                <a:latin typeface="Times New Roman"/>
                <a:cs typeface="Times New Roman"/>
              </a:rPr>
              <a:t>N</a:t>
            </a:r>
            <a:r>
              <a:rPr dirty="0" sz="2500" spc="-125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32</a:t>
            </a:r>
            <a:r>
              <a:rPr dirty="0" sz="2500" spc="35">
                <a:latin typeface="Times New Roman"/>
                <a:cs typeface="Times New Roman"/>
              </a:rPr>
              <a:t>-</a:t>
            </a:r>
            <a:r>
              <a:rPr dirty="0" sz="2500" spc="195">
                <a:latin typeface="Times New Roman"/>
                <a:cs typeface="Times New Roman"/>
              </a:rPr>
              <a:t>3</a:t>
            </a:r>
            <a:r>
              <a:rPr dirty="0" sz="2500" spc="185">
                <a:latin typeface="Times New Roman"/>
                <a:cs typeface="Times New Roman"/>
              </a:rPr>
              <a:t>7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Times New Roman"/>
                <a:cs typeface="Times New Roman"/>
              </a:rPr>
              <a:t>R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-60">
                <a:latin typeface="Times New Roman"/>
                <a:cs typeface="Times New Roman"/>
              </a:rPr>
              <a:t>l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-65">
                <a:latin typeface="Times New Roman"/>
                <a:cs typeface="Times New Roman"/>
              </a:rPr>
              <a:t>S</a:t>
            </a:r>
            <a:r>
              <a:rPr dirty="0" sz="2500" spc="-55">
                <a:latin typeface="Times New Roman"/>
                <a:cs typeface="Times New Roman"/>
              </a:rPr>
              <a:t>T</a:t>
            </a:r>
            <a:r>
              <a:rPr dirty="0" sz="2500" spc="-100">
                <a:latin typeface="Times New Roman"/>
                <a:cs typeface="Times New Roman"/>
              </a:rPr>
              <a:t>A</a:t>
            </a:r>
            <a:r>
              <a:rPr dirty="0" sz="2500" spc="-55">
                <a:latin typeface="Times New Roman"/>
                <a:cs typeface="Times New Roman"/>
              </a:rPr>
              <a:t>T</a:t>
            </a:r>
            <a:r>
              <a:rPr dirty="0" sz="2500" spc="-80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39</a:t>
            </a:r>
            <a:r>
              <a:rPr dirty="0" sz="2500" spc="35">
                <a:latin typeface="Times New Roman"/>
                <a:cs typeface="Times New Roman"/>
              </a:rPr>
              <a:t>-</a:t>
            </a:r>
            <a:r>
              <a:rPr dirty="0" sz="2500" spc="195">
                <a:latin typeface="Times New Roman"/>
                <a:cs typeface="Times New Roman"/>
              </a:rPr>
              <a:t>4</a:t>
            </a:r>
            <a:r>
              <a:rPr dirty="0" sz="2500" spc="185">
                <a:latin typeface="Times New Roman"/>
                <a:cs typeface="Times New Roman"/>
              </a:rPr>
              <a:t>0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40">
                <a:latin typeface="Times New Roman"/>
                <a:cs typeface="Times New Roman"/>
              </a:rPr>
              <a:t>C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80">
                <a:latin typeface="Times New Roman"/>
                <a:cs typeface="Times New Roman"/>
              </a:rPr>
              <a:t>N</a:t>
            </a:r>
            <a:r>
              <a:rPr dirty="0" sz="2500" spc="-100">
                <a:latin typeface="Times New Roman"/>
                <a:cs typeface="Times New Roman"/>
              </a:rPr>
              <a:t>A</a:t>
            </a:r>
            <a:r>
              <a:rPr dirty="0" sz="2500" spc="75">
                <a:latin typeface="Times New Roman"/>
                <a:cs typeface="Times New Roman"/>
              </a:rPr>
              <a:t>M</a:t>
            </a:r>
            <a:r>
              <a:rPr dirty="0" sz="2500" spc="-80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42</a:t>
            </a:r>
            <a:r>
              <a:rPr dirty="0" sz="2500" spc="35">
                <a:latin typeface="Times New Roman"/>
                <a:cs typeface="Times New Roman"/>
              </a:rPr>
              <a:t>-</a:t>
            </a:r>
            <a:r>
              <a:rPr dirty="0" sz="2500" spc="195">
                <a:latin typeface="Times New Roman"/>
                <a:cs typeface="Times New Roman"/>
              </a:rPr>
              <a:t>7</a:t>
            </a:r>
            <a:r>
              <a:rPr dirty="0" sz="2500" spc="185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12700" marR="714375">
              <a:lnSpc>
                <a:spcPct val="108000"/>
              </a:lnSpc>
            </a:pPr>
            <a:r>
              <a:rPr dirty="0" sz="2500" spc="40">
                <a:latin typeface="Times New Roman"/>
                <a:cs typeface="Times New Roman"/>
              </a:rPr>
              <a:t>C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25">
                <a:latin typeface="Times New Roman"/>
                <a:cs typeface="Times New Roman"/>
              </a:rPr>
              <a:t>G</a:t>
            </a:r>
            <a:r>
              <a:rPr dirty="0" sz="2500" spc="-65">
                <a:latin typeface="Times New Roman"/>
                <a:cs typeface="Times New Roman"/>
              </a:rPr>
              <a:t>S</a:t>
            </a:r>
            <a:r>
              <a:rPr dirty="0" sz="2500" spc="80">
                <a:latin typeface="Times New Roman"/>
                <a:cs typeface="Times New Roman"/>
              </a:rPr>
              <a:t>N</a:t>
            </a:r>
            <a:r>
              <a:rPr dirty="0" sz="2500" spc="20">
                <a:latin typeface="Times New Roman"/>
                <a:cs typeface="Times New Roman"/>
              </a:rPr>
              <a:t>F</a:t>
            </a:r>
            <a:r>
              <a:rPr dirty="0" sz="2500" spc="-250">
                <a:latin typeface="Times New Roman"/>
                <a:cs typeface="Times New Roman"/>
              </a:rPr>
              <a:t>L</a:t>
            </a:r>
            <a:r>
              <a:rPr dirty="0" sz="2500" spc="-100">
                <a:latin typeface="Times New Roman"/>
                <a:cs typeface="Times New Roman"/>
              </a:rPr>
              <a:t>A</a:t>
            </a:r>
            <a:r>
              <a:rPr dirty="0" sz="2500" spc="15">
                <a:latin typeface="Times New Roman"/>
                <a:cs typeface="Times New Roman"/>
              </a:rPr>
              <a:t>G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73</a:t>
            </a:r>
            <a:r>
              <a:rPr dirty="0" sz="2500" spc="35">
                <a:latin typeface="Times New Roman"/>
                <a:cs typeface="Times New Roman"/>
              </a:rPr>
              <a:t>-</a:t>
            </a:r>
            <a:r>
              <a:rPr dirty="0" sz="2500" spc="195">
                <a:latin typeface="Times New Roman"/>
                <a:cs typeface="Times New Roman"/>
              </a:rPr>
              <a:t>7</a:t>
            </a:r>
            <a:r>
              <a:rPr dirty="0" sz="2500" spc="185">
                <a:latin typeface="Times New Roman"/>
                <a:cs typeface="Times New Roman"/>
              </a:rPr>
              <a:t>5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40">
                <a:latin typeface="Times New Roman"/>
                <a:cs typeface="Times New Roman"/>
              </a:rPr>
              <a:t>C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80">
                <a:latin typeface="Times New Roman"/>
                <a:cs typeface="Times New Roman"/>
              </a:rPr>
              <a:t>H</a:t>
            </a:r>
            <a:r>
              <a:rPr dirty="0" sz="2500" spc="40">
                <a:latin typeface="Times New Roman"/>
                <a:cs typeface="Times New Roman"/>
              </a:rPr>
              <a:t>C</a:t>
            </a:r>
            <a:r>
              <a:rPr dirty="0" sz="2500" spc="80">
                <a:latin typeface="Times New Roman"/>
                <a:cs typeface="Times New Roman"/>
              </a:rPr>
              <a:t>N</a:t>
            </a:r>
            <a:r>
              <a:rPr dirty="0" sz="2500" spc="20">
                <a:latin typeface="Times New Roman"/>
                <a:cs typeface="Times New Roman"/>
              </a:rPr>
              <a:t>F</a:t>
            </a:r>
            <a:r>
              <a:rPr dirty="0" sz="2500" spc="-250">
                <a:latin typeface="Times New Roman"/>
                <a:cs typeface="Times New Roman"/>
              </a:rPr>
              <a:t>L</a:t>
            </a:r>
            <a:r>
              <a:rPr dirty="0" sz="2500" spc="-100">
                <a:latin typeface="Times New Roman"/>
                <a:cs typeface="Times New Roman"/>
              </a:rPr>
              <a:t>A</a:t>
            </a:r>
            <a:r>
              <a:rPr dirty="0" sz="2500" spc="15">
                <a:latin typeface="Times New Roman"/>
                <a:cs typeface="Times New Roman"/>
              </a:rPr>
              <a:t>G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77</a:t>
            </a:r>
            <a:r>
              <a:rPr dirty="0" sz="2500" spc="35">
                <a:latin typeface="Times New Roman"/>
                <a:cs typeface="Times New Roman"/>
              </a:rPr>
              <a:t>-</a:t>
            </a:r>
            <a:r>
              <a:rPr dirty="0" sz="2500" spc="195">
                <a:latin typeface="Times New Roman"/>
                <a:cs typeface="Times New Roman"/>
              </a:rPr>
              <a:t>7</a:t>
            </a:r>
            <a:r>
              <a:rPr dirty="0" sz="2500" spc="185">
                <a:latin typeface="Times New Roman"/>
                <a:cs typeface="Times New Roman"/>
              </a:rPr>
              <a:t>9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40">
                <a:latin typeface="Times New Roman"/>
                <a:cs typeface="Times New Roman"/>
              </a:rPr>
              <a:t>C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180">
                <a:latin typeface="Times New Roman"/>
                <a:cs typeface="Times New Roman"/>
              </a:rPr>
              <a:t>W</a:t>
            </a:r>
            <a:r>
              <a:rPr dirty="0" sz="2500" spc="75">
                <a:latin typeface="Times New Roman"/>
                <a:cs typeface="Times New Roman"/>
              </a:rPr>
              <a:t>M</a:t>
            </a:r>
            <a:r>
              <a:rPr dirty="0" sz="2500" spc="195">
                <a:latin typeface="Times New Roman"/>
                <a:cs typeface="Times New Roman"/>
              </a:rPr>
              <a:t>O</a:t>
            </a:r>
            <a:r>
              <a:rPr dirty="0" sz="2500" spc="-65">
                <a:latin typeface="Times New Roman"/>
                <a:cs typeface="Times New Roman"/>
              </a:rPr>
              <a:t>I</a:t>
            </a:r>
            <a:r>
              <a:rPr dirty="0" sz="2500" spc="70">
                <a:latin typeface="Times New Roman"/>
                <a:cs typeface="Times New Roman"/>
              </a:rPr>
              <a:t>D</a:t>
            </a:r>
            <a:r>
              <a:rPr dirty="0" sz="2500" spc="-125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81</a:t>
            </a:r>
            <a:r>
              <a:rPr dirty="0" sz="2500" spc="35">
                <a:latin typeface="Times New Roman"/>
                <a:cs typeface="Times New Roman"/>
              </a:rPr>
              <a:t>-</a:t>
            </a:r>
            <a:r>
              <a:rPr dirty="0" sz="2500" spc="195">
                <a:latin typeface="Times New Roman"/>
                <a:cs typeface="Times New Roman"/>
              </a:rPr>
              <a:t>8</a:t>
            </a:r>
            <a:r>
              <a:rPr dirty="0" sz="2500" spc="185">
                <a:latin typeface="Times New Roman"/>
                <a:cs typeface="Times New Roman"/>
              </a:rPr>
              <a:t>5</a:t>
            </a:r>
            <a:r>
              <a:rPr dirty="0" sz="2500" spc="90">
                <a:latin typeface="Times New Roman"/>
                <a:cs typeface="Times New Roman"/>
              </a:rPr>
              <a:t> </a:t>
            </a:r>
            <a:r>
              <a:rPr dirty="0" sz="2500" spc="40">
                <a:latin typeface="Times New Roman"/>
                <a:cs typeface="Times New Roman"/>
              </a:rPr>
              <a:t>C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35">
                <a:latin typeface="Times New Roman"/>
                <a:cs typeface="Times New Roman"/>
              </a:rPr>
              <a:t>-----------------------------</a:t>
            </a:r>
            <a:r>
              <a:rPr dirty="0" sz="2500" spc="30">
                <a:latin typeface="Times New Roman"/>
                <a:cs typeface="Times New Roman"/>
              </a:rPr>
              <a:t>-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2800" y="0"/>
            <a:ext cx="203200" cy="4394200"/>
          </a:xfrm>
          <a:custGeom>
            <a:avLst/>
            <a:gdLst/>
            <a:ahLst/>
            <a:cxnLst/>
            <a:rect l="l" t="t" r="r" b="b"/>
            <a:pathLst>
              <a:path w="203200" h="4394200">
                <a:moveTo>
                  <a:pt x="0" y="0"/>
                </a:moveTo>
                <a:lnTo>
                  <a:pt x="203200" y="0"/>
                </a:lnTo>
                <a:lnTo>
                  <a:pt x="203200" y="4394200"/>
                </a:lnTo>
                <a:lnTo>
                  <a:pt x="0" y="4394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52800" y="894080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52800" y="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52800" y="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5500" y="127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5500" y="127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78200" y="2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03600" y="508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52800" y="89408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52800" y="89408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5500" y="89535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5500" y="89535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78200" y="8966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03600" y="899160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52800" y="4394200"/>
            <a:ext cx="203200" cy="4546600"/>
          </a:xfrm>
          <a:custGeom>
            <a:avLst/>
            <a:gdLst/>
            <a:ahLst/>
            <a:cxnLst/>
            <a:rect l="l" t="t" r="r" b="b"/>
            <a:pathLst>
              <a:path w="203200" h="4546600">
                <a:moveTo>
                  <a:pt x="0" y="0"/>
                </a:moveTo>
                <a:lnTo>
                  <a:pt x="203200" y="0"/>
                </a:lnTo>
                <a:lnTo>
                  <a:pt x="203200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52800" y="4394200"/>
            <a:ext cx="2032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52800" y="203200"/>
            <a:ext cx="177800" cy="4165600"/>
          </a:xfrm>
          <a:custGeom>
            <a:avLst/>
            <a:gdLst/>
            <a:ahLst/>
            <a:cxnLst/>
            <a:rect l="l" t="t" r="r" b="b"/>
            <a:pathLst>
              <a:path w="177800" h="4165600">
                <a:moveTo>
                  <a:pt x="0" y="41656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52800" y="203200"/>
            <a:ext cx="190500" cy="4178300"/>
          </a:xfrm>
          <a:custGeom>
            <a:avLst/>
            <a:gdLst/>
            <a:ahLst/>
            <a:cxnLst/>
            <a:rect l="l" t="t" r="r" b="b"/>
            <a:pathLst>
              <a:path w="190500" h="4178300">
                <a:moveTo>
                  <a:pt x="0" y="4178300"/>
                </a:moveTo>
                <a:lnTo>
                  <a:pt x="190500" y="41783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65500" y="215900"/>
            <a:ext cx="152400" cy="4140200"/>
          </a:xfrm>
          <a:custGeom>
            <a:avLst/>
            <a:gdLst/>
            <a:ahLst/>
            <a:cxnLst/>
            <a:rect l="l" t="t" r="r" b="b"/>
            <a:pathLst>
              <a:path w="152400" h="4140200">
                <a:moveTo>
                  <a:pt x="0" y="41402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65500" y="215900"/>
            <a:ext cx="165100" cy="4152900"/>
          </a:xfrm>
          <a:custGeom>
            <a:avLst/>
            <a:gdLst/>
            <a:ahLst/>
            <a:cxnLst/>
            <a:rect l="l" t="t" r="r" b="b"/>
            <a:pathLst>
              <a:path w="165100" h="4152900">
                <a:moveTo>
                  <a:pt x="0" y="4152900"/>
                </a:moveTo>
                <a:lnTo>
                  <a:pt x="165100" y="41529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78200" y="228600"/>
            <a:ext cx="152400" cy="4140200"/>
          </a:xfrm>
          <a:custGeom>
            <a:avLst/>
            <a:gdLst/>
            <a:ahLst/>
            <a:cxnLst/>
            <a:rect l="l" t="t" r="r" b="b"/>
            <a:pathLst>
              <a:path w="152400" h="4140200">
                <a:moveTo>
                  <a:pt x="0" y="0"/>
                </a:moveTo>
                <a:lnTo>
                  <a:pt x="152400" y="0"/>
                </a:lnTo>
                <a:lnTo>
                  <a:pt x="152400" y="4140200"/>
                </a:lnTo>
                <a:lnTo>
                  <a:pt x="0" y="4140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2760" y="2880360"/>
            <a:ext cx="12527280" cy="3383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68420" y="3510765"/>
            <a:ext cx="2275205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50" spc="-170" b="1">
                <a:latin typeface="Times New Roman"/>
                <a:cs typeface="Times New Roman"/>
              </a:rPr>
              <a:t>P</a:t>
            </a:r>
            <a:r>
              <a:rPr dirty="0" sz="3250" spc="-195" b="1">
                <a:latin typeface="Times New Roman"/>
                <a:cs typeface="Times New Roman"/>
              </a:rPr>
              <a:t>l</a:t>
            </a:r>
            <a:r>
              <a:rPr dirty="0" sz="3250" spc="-90" b="1">
                <a:latin typeface="Times New Roman"/>
                <a:cs typeface="Times New Roman"/>
              </a:rPr>
              <a:t>o</a:t>
            </a:r>
            <a:r>
              <a:rPr dirty="0" sz="3250" spc="-125" b="1">
                <a:latin typeface="Times New Roman"/>
                <a:cs typeface="Times New Roman"/>
              </a:rPr>
              <a:t>tt</a:t>
            </a:r>
            <a:r>
              <a:rPr dirty="0" sz="3250" spc="-225" b="1">
                <a:latin typeface="Times New Roman"/>
                <a:cs typeface="Times New Roman"/>
              </a:rPr>
              <a:t>i</a:t>
            </a:r>
            <a:r>
              <a:rPr dirty="0" sz="3250" spc="-265" b="1">
                <a:latin typeface="Times New Roman"/>
                <a:cs typeface="Times New Roman"/>
              </a:rPr>
              <a:t>n</a:t>
            </a:r>
            <a:r>
              <a:rPr dirty="0" sz="3250" spc="-50" b="1">
                <a:latin typeface="Times New Roman"/>
                <a:cs typeface="Times New Roman"/>
              </a:rPr>
              <a:t>g</a:t>
            </a:r>
            <a:r>
              <a:rPr dirty="0" sz="3250" spc="10" b="1">
                <a:latin typeface="Times New Roman"/>
                <a:cs typeface="Times New Roman"/>
              </a:rPr>
              <a:t> </a:t>
            </a:r>
            <a:r>
              <a:rPr dirty="0" sz="3250" spc="-200" b="1">
                <a:latin typeface="Times New Roman"/>
                <a:cs typeface="Times New Roman"/>
              </a:rPr>
              <a:t>m</a:t>
            </a:r>
            <a:r>
              <a:rPr dirty="0" sz="3250" spc="-155" b="1">
                <a:latin typeface="Times New Roman"/>
                <a:cs typeface="Times New Roman"/>
              </a:rPr>
              <a:t>a</a:t>
            </a:r>
            <a:r>
              <a:rPr dirty="0" sz="3250" spc="-190" b="1">
                <a:latin typeface="Times New Roman"/>
                <a:cs typeface="Times New Roman"/>
              </a:rPr>
              <a:t>p</a:t>
            </a:r>
            <a:r>
              <a:rPr dirty="0" sz="3250" spc="125" b="1">
                <a:latin typeface="Times New Roman"/>
                <a:cs typeface="Times New Roman"/>
              </a:rPr>
              <a:t>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86943" y="5380292"/>
            <a:ext cx="106045" cy="104775"/>
          </a:xfrm>
          <a:custGeom>
            <a:avLst/>
            <a:gdLst/>
            <a:ahLst/>
            <a:cxnLst/>
            <a:rect l="l" t="t" r="r" b="b"/>
            <a:pathLst>
              <a:path w="106045" h="104775">
                <a:moveTo>
                  <a:pt x="65807" y="104386"/>
                </a:moveTo>
                <a:lnTo>
                  <a:pt x="20598" y="93494"/>
                </a:lnTo>
                <a:lnTo>
                  <a:pt x="0" y="63097"/>
                </a:lnTo>
                <a:lnTo>
                  <a:pt x="1186" y="46116"/>
                </a:lnTo>
                <a:lnTo>
                  <a:pt x="21327" y="10020"/>
                </a:lnTo>
                <a:lnTo>
                  <a:pt x="44526" y="0"/>
                </a:lnTo>
                <a:lnTo>
                  <a:pt x="60924" y="1442"/>
                </a:lnTo>
                <a:lnTo>
                  <a:pt x="96050" y="22856"/>
                </a:lnTo>
                <a:lnTo>
                  <a:pt x="105656" y="52767"/>
                </a:lnTo>
                <a:lnTo>
                  <a:pt x="103713" y="67084"/>
                </a:lnTo>
                <a:lnTo>
                  <a:pt x="98232" y="79929"/>
                </a:lnTo>
                <a:lnTo>
                  <a:pt x="89738" y="90777"/>
                </a:lnTo>
                <a:lnTo>
                  <a:pt x="78755" y="99104"/>
                </a:lnTo>
                <a:lnTo>
                  <a:pt x="65807" y="104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86943" y="5380292"/>
            <a:ext cx="106045" cy="104775"/>
          </a:xfrm>
          <a:custGeom>
            <a:avLst/>
            <a:gdLst/>
            <a:ahLst/>
            <a:cxnLst/>
            <a:rect l="l" t="t" r="r" b="b"/>
            <a:pathLst>
              <a:path w="106045" h="104775">
                <a:moveTo>
                  <a:pt x="105656" y="52767"/>
                </a:moveTo>
                <a:lnTo>
                  <a:pt x="89738" y="90777"/>
                </a:lnTo>
                <a:lnTo>
                  <a:pt x="65807" y="104386"/>
                </a:lnTo>
                <a:lnTo>
                  <a:pt x="48155" y="103555"/>
                </a:lnTo>
                <a:lnTo>
                  <a:pt x="10876" y="85023"/>
                </a:lnTo>
                <a:lnTo>
                  <a:pt x="0" y="63097"/>
                </a:lnTo>
                <a:lnTo>
                  <a:pt x="1186" y="46116"/>
                </a:lnTo>
                <a:lnTo>
                  <a:pt x="21327" y="10020"/>
                </a:lnTo>
                <a:lnTo>
                  <a:pt x="44526" y="0"/>
                </a:lnTo>
                <a:lnTo>
                  <a:pt x="60924" y="1442"/>
                </a:lnTo>
                <a:lnTo>
                  <a:pt x="96050" y="22856"/>
                </a:lnTo>
                <a:lnTo>
                  <a:pt x="105656" y="5276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86943" y="5791772"/>
            <a:ext cx="106045" cy="104775"/>
          </a:xfrm>
          <a:custGeom>
            <a:avLst/>
            <a:gdLst/>
            <a:ahLst/>
            <a:cxnLst/>
            <a:rect l="l" t="t" r="r" b="b"/>
            <a:pathLst>
              <a:path w="106045" h="104775">
                <a:moveTo>
                  <a:pt x="65807" y="104386"/>
                </a:moveTo>
                <a:lnTo>
                  <a:pt x="20598" y="93494"/>
                </a:lnTo>
                <a:lnTo>
                  <a:pt x="0" y="63097"/>
                </a:lnTo>
                <a:lnTo>
                  <a:pt x="1186" y="46116"/>
                </a:lnTo>
                <a:lnTo>
                  <a:pt x="21327" y="10020"/>
                </a:lnTo>
                <a:lnTo>
                  <a:pt x="44526" y="0"/>
                </a:lnTo>
                <a:lnTo>
                  <a:pt x="60924" y="1442"/>
                </a:lnTo>
                <a:lnTo>
                  <a:pt x="96050" y="22856"/>
                </a:lnTo>
                <a:lnTo>
                  <a:pt x="105656" y="52767"/>
                </a:lnTo>
                <a:lnTo>
                  <a:pt x="103713" y="67084"/>
                </a:lnTo>
                <a:lnTo>
                  <a:pt x="98232" y="79929"/>
                </a:lnTo>
                <a:lnTo>
                  <a:pt x="89738" y="90777"/>
                </a:lnTo>
                <a:lnTo>
                  <a:pt x="78755" y="99104"/>
                </a:lnTo>
                <a:lnTo>
                  <a:pt x="65807" y="104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86943" y="5791772"/>
            <a:ext cx="106045" cy="104775"/>
          </a:xfrm>
          <a:custGeom>
            <a:avLst/>
            <a:gdLst/>
            <a:ahLst/>
            <a:cxnLst/>
            <a:rect l="l" t="t" r="r" b="b"/>
            <a:pathLst>
              <a:path w="106045" h="104775">
                <a:moveTo>
                  <a:pt x="105656" y="52767"/>
                </a:moveTo>
                <a:lnTo>
                  <a:pt x="89738" y="90777"/>
                </a:lnTo>
                <a:lnTo>
                  <a:pt x="65807" y="104386"/>
                </a:lnTo>
                <a:lnTo>
                  <a:pt x="48155" y="103555"/>
                </a:lnTo>
                <a:lnTo>
                  <a:pt x="10876" y="85023"/>
                </a:lnTo>
                <a:lnTo>
                  <a:pt x="0" y="63097"/>
                </a:lnTo>
                <a:lnTo>
                  <a:pt x="1186" y="46116"/>
                </a:lnTo>
                <a:lnTo>
                  <a:pt x="21327" y="10020"/>
                </a:lnTo>
                <a:lnTo>
                  <a:pt x="44526" y="0"/>
                </a:lnTo>
                <a:lnTo>
                  <a:pt x="60924" y="1442"/>
                </a:lnTo>
                <a:lnTo>
                  <a:pt x="96050" y="22856"/>
                </a:lnTo>
                <a:lnTo>
                  <a:pt x="105656" y="5276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868420" y="4247806"/>
            <a:ext cx="7991475" cy="1780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6905" indent="-624840">
              <a:lnSpc>
                <a:spcPct val="100000"/>
              </a:lnSpc>
            </a:pPr>
            <a:r>
              <a:rPr dirty="0" sz="2500" spc="180">
                <a:latin typeface="Times New Roman"/>
                <a:cs typeface="Times New Roman"/>
              </a:rPr>
              <a:t>W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55">
                <a:latin typeface="Times New Roman"/>
                <a:cs typeface="Times New Roman"/>
              </a:rPr>
              <a:t>k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n</a:t>
            </a:r>
            <a:r>
              <a:rPr dirty="0" sz="2500" spc="25">
                <a:latin typeface="Times New Roman"/>
                <a:cs typeface="Times New Roman"/>
              </a:rPr>
              <a:t>g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45">
                <a:latin typeface="Times New Roman"/>
                <a:cs typeface="Times New Roman"/>
              </a:rPr>
              <a:t>ou</a:t>
            </a:r>
            <a:r>
              <a:rPr dirty="0" sz="2500" spc="35">
                <a:latin typeface="Times New Roman"/>
                <a:cs typeface="Times New Roman"/>
              </a:rPr>
              <a:t>g</a:t>
            </a:r>
            <a:r>
              <a:rPr dirty="0" sz="2500" spc="135">
                <a:latin typeface="Times New Roman"/>
                <a:cs typeface="Times New Roman"/>
              </a:rPr>
              <a:t>h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h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tt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p</a:t>
            </a:r>
            <a:r>
              <a:rPr dirty="0" sz="2500" spc="-6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: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//</a:t>
            </a:r>
            <a:r>
              <a:rPr dirty="0" sz="2500" spc="10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m</a:t>
            </a:r>
            <a:r>
              <a:rPr dirty="0" sz="2500" spc="16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p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l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o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li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b</a:t>
            </a:r>
            <a:r>
              <a:rPr dirty="0" sz="2500" spc="-10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.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o</a:t>
            </a:r>
            <a:r>
              <a:rPr dirty="0" sz="2500" spc="17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r</a:t>
            </a:r>
            <a:r>
              <a:rPr dirty="0" sz="2500" spc="3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g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/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b</a:t>
            </a:r>
            <a:r>
              <a:rPr dirty="0" sz="2500" spc="16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dirty="0" sz="2500" spc="11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s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e</a:t>
            </a:r>
            <a:r>
              <a:rPr dirty="0" sz="2500" spc="10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m</a:t>
            </a:r>
            <a:r>
              <a:rPr dirty="0" sz="2500" spc="16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a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p</a:t>
            </a:r>
            <a:r>
              <a:rPr dirty="0" sz="2500" spc="23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/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636905" marR="5080">
              <a:lnSpc>
                <a:spcPct val="108000"/>
              </a:lnSpc>
              <a:spcBef>
                <a:spcPts val="2045"/>
              </a:spcBef>
            </a:pP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h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tt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p</a:t>
            </a:r>
            <a:r>
              <a:rPr dirty="0" sz="2500" spc="-6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: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//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e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n</a:t>
            </a:r>
            <a:r>
              <a:rPr dirty="0" sz="2500" spc="-10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.</a:t>
            </a:r>
            <a:r>
              <a:rPr dirty="0" sz="2500" spc="114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w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dirty="0" sz="2500" spc="5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k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p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e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d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dirty="0" sz="2500" spc="16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a</a:t>
            </a:r>
            <a:r>
              <a:rPr dirty="0" sz="2500" spc="-10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.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o</a:t>
            </a:r>
            <a:r>
              <a:rPr dirty="0" sz="2500" spc="17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r</a:t>
            </a:r>
            <a:r>
              <a:rPr dirty="0" sz="2500" spc="3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g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/</a:t>
            </a:r>
            <a:r>
              <a:rPr dirty="0" sz="2500" spc="114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w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dirty="0" sz="2500" spc="5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k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/</a:t>
            </a:r>
            <a:r>
              <a:rPr dirty="0" sz="2500" spc="7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M</a:t>
            </a:r>
            <a:r>
              <a:rPr dirty="0" sz="2500" spc="16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a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p</a:t>
            </a:r>
            <a:r>
              <a:rPr dirty="0" sz="2500" spc="-27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_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p</a:t>
            </a:r>
            <a:r>
              <a:rPr dirty="0" sz="2500" spc="17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r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o</a:t>
            </a:r>
            <a:r>
              <a:rPr dirty="0" sz="2500" spc="-6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j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e</a:t>
            </a:r>
            <a:r>
              <a:rPr dirty="0" sz="2500" spc="6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c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t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o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n</a:t>
            </a:r>
            <a:r>
              <a:rPr dirty="0" sz="2500" spc="65">
                <a:solidFill>
                  <a:srgbClr val="00008A"/>
                </a:solidFill>
                <a:latin typeface="Times New Roman"/>
                <a:cs typeface="Times New Roman"/>
              </a:rPr>
              <a:t> 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h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tt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p</a:t>
            </a:r>
            <a:r>
              <a:rPr dirty="0" sz="2500" spc="-6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: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//</a:t>
            </a:r>
            <a:r>
              <a:rPr dirty="0" sz="2500" spc="10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m</a:t>
            </a:r>
            <a:r>
              <a:rPr dirty="0" sz="2500" spc="16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a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p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l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o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li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b</a:t>
            </a:r>
            <a:r>
              <a:rPr dirty="0" sz="2500" spc="-10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.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o</a:t>
            </a:r>
            <a:r>
              <a:rPr dirty="0" sz="2500" spc="17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r</a:t>
            </a:r>
            <a:r>
              <a:rPr dirty="0" sz="2500" spc="3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g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/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b</a:t>
            </a:r>
            <a:r>
              <a:rPr dirty="0" sz="2500" spc="16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a</a:t>
            </a:r>
            <a:r>
              <a:rPr dirty="0" sz="2500" spc="11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s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e</a:t>
            </a:r>
            <a:r>
              <a:rPr dirty="0" sz="2500" spc="10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m</a:t>
            </a:r>
            <a:r>
              <a:rPr dirty="0" sz="2500" spc="16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a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p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/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u</a:t>
            </a:r>
            <a:r>
              <a:rPr dirty="0" sz="2500" spc="11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s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e</a:t>
            </a:r>
            <a:r>
              <a:rPr dirty="0" sz="2500" spc="17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r</a:t>
            </a:r>
            <a:r>
              <a:rPr dirty="0" sz="2500" spc="11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s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/</a:t>
            </a:r>
            <a:r>
              <a:rPr dirty="0" sz="2500" spc="10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m</a:t>
            </a:r>
            <a:r>
              <a:rPr dirty="0" sz="2500" spc="16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a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p</a:t>
            </a:r>
            <a:r>
              <a:rPr dirty="0" sz="2500" spc="11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s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e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u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p</a:t>
            </a:r>
            <a:r>
              <a:rPr dirty="0" sz="2500" spc="-10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.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h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t</a:t>
            </a:r>
            <a:r>
              <a:rPr dirty="0" sz="2500" spc="10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m</a:t>
            </a:r>
            <a:r>
              <a:rPr dirty="0" sz="2500" spc="-6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2800" y="0"/>
            <a:ext cx="203200" cy="4394200"/>
          </a:xfrm>
          <a:custGeom>
            <a:avLst/>
            <a:gdLst/>
            <a:ahLst/>
            <a:cxnLst/>
            <a:rect l="l" t="t" r="r" b="b"/>
            <a:pathLst>
              <a:path w="203200" h="4394200">
                <a:moveTo>
                  <a:pt x="0" y="0"/>
                </a:moveTo>
                <a:lnTo>
                  <a:pt x="203200" y="0"/>
                </a:lnTo>
                <a:lnTo>
                  <a:pt x="203200" y="4394200"/>
                </a:lnTo>
                <a:lnTo>
                  <a:pt x="0" y="4394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52800" y="894080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52800" y="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52800" y="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5500" y="127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5500" y="127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78200" y="2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03600" y="508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52800" y="89408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52800" y="89408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5500" y="89535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5500" y="89535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78200" y="8966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03600" y="899160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52800" y="4394200"/>
            <a:ext cx="203200" cy="4546600"/>
          </a:xfrm>
          <a:custGeom>
            <a:avLst/>
            <a:gdLst/>
            <a:ahLst/>
            <a:cxnLst/>
            <a:rect l="l" t="t" r="r" b="b"/>
            <a:pathLst>
              <a:path w="203200" h="4546600">
                <a:moveTo>
                  <a:pt x="0" y="0"/>
                </a:moveTo>
                <a:lnTo>
                  <a:pt x="203200" y="0"/>
                </a:lnTo>
                <a:lnTo>
                  <a:pt x="203200" y="4546600"/>
                </a:lnTo>
                <a:lnTo>
                  <a:pt x="0" y="45466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52800" y="4394200"/>
            <a:ext cx="2032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52800" y="203200"/>
            <a:ext cx="177800" cy="4165600"/>
          </a:xfrm>
          <a:custGeom>
            <a:avLst/>
            <a:gdLst/>
            <a:ahLst/>
            <a:cxnLst/>
            <a:rect l="l" t="t" r="r" b="b"/>
            <a:pathLst>
              <a:path w="177800" h="4165600">
                <a:moveTo>
                  <a:pt x="0" y="41656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52800" y="203200"/>
            <a:ext cx="190500" cy="4178300"/>
          </a:xfrm>
          <a:custGeom>
            <a:avLst/>
            <a:gdLst/>
            <a:ahLst/>
            <a:cxnLst/>
            <a:rect l="l" t="t" r="r" b="b"/>
            <a:pathLst>
              <a:path w="190500" h="4178300">
                <a:moveTo>
                  <a:pt x="0" y="4178300"/>
                </a:moveTo>
                <a:lnTo>
                  <a:pt x="190500" y="41783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65500" y="215900"/>
            <a:ext cx="152400" cy="4140200"/>
          </a:xfrm>
          <a:custGeom>
            <a:avLst/>
            <a:gdLst/>
            <a:ahLst/>
            <a:cxnLst/>
            <a:rect l="l" t="t" r="r" b="b"/>
            <a:pathLst>
              <a:path w="152400" h="4140200">
                <a:moveTo>
                  <a:pt x="0" y="41402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65500" y="215900"/>
            <a:ext cx="165100" cy="4152900"/>
          </a:xfrm>
          <a:custGeom>
            <a:avLst/>
            <a:gdLst/>
            <a:ahLst/>
            <a:cxnLst/>
            <a:rect l="l" t="t" r="r" b="b"/>
            <a:pathLst>
              <a:path w="165100" h="4152900">
                <a:moveTo>
                  <a:pt x="0" y="4152900"/>
                </a:moveTo>
                <a:lnTo>
                  <a:pt x="165100" y="41529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78200" y="228600"/>
            <a:ext cx="152400" cy="4140200"/>
          </a:xfrm>
          <a:custGeom>
            <a:avLst/>
            <a:gdLst/>
            <a:ahLst/>
            <a:cxnLst/>
            <a:rect l="l" t="t" r="r" b="b"/>
            <a:pathLst>
              <a:path w="152400" h="4140200">
                <a:moveTo>
                  <a:pt x="0" y="0"/>
                </a:moveTo>
                <a:lnTo>
                  <a:pt x="152400" y="0"/>
                </a:lnTo>
                <a:lnTo>
                  <a:pt x="152400" y="4140200"/>
                </a:lnTo>
                <a:lnTo>
                  <a:pt x="0" y="4140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2760" y="1737360"/>
            <a:ext cx="12527280" cy="5684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3959" y="1828800"/>
            <a:ext cx="10454640" cy="4663440"/>
          </a:xfrm>
          <a:custGeom>
            <a:avLst/>
            <a:gdLst/>
            <a:ahLst/>
            <a:cxnLst/>
            <a:rect l="l" t="t" r="r" b="b"/>
            <a:pathLst>
              <a:path w="10454640" h="4663440">
                <a:moveTo>
                  <a:pt x="30479" y="4663439"/>
                </a:moveTo>
                <a:lnTo>
                  <a:pt x="16698" y="4660153"/>
                </a:lnTo>
                <a:lnTo>
                  <a:pt x="6182" y="4651365"/>
                </a:lnTo>
                <a:lnTo>
                  <a:pt x="535" y="4638678"/>
                </a:lnTo>
                <a:lnTo>
                  <a:pt x="0" y="30480"/>
                </a:lnTo>
                <a:lnTo>
                  <a:pt x="3286" y="16698"/>
                </a:lnTo>
                <a:lnTo>
                  <a:pt x="12075" y="6182"/>
                </a:lnTo>
                <a:lnTo>
                  <a:pt x="24761" y="535"/>
                </a:lnTo>
                <a:lnTo>
                  <a:pt x="30479" y="0"/>
                </a:lnTo>
                <a:lnTo>
                  <a:pt x="10424159" y="0"/>
                </a:lnTo>
                <a:lnTo>
                  <a:pt x="10437941" y="3286"/>
                </a:lnTo>
                <a:lnTo>
                  <a:pt x="10448457" y="12074"/>
                </a:lnTo>
                <a:lnTo>
                  <a:pt x="10454104" y="24761"/>
                </a:lnTo>
                <a:lnTo>
                  <a:pt x="10454105" y="30480"/>
                </a:lnTo>
                <a:lnTo>
                  <a:pt x="37303" y="30480"/>
                </a:lnTo>
                <a:lnTo>
                  <a:pt x="30479" y="37303"/>
                </a:lnTo>
                <a:lnTo>
                  <a:pt x="30479" y="4626136"/>
                </a:lnTo>
                <a:lnTo>
                  <a:pt x="37303" y="4632959"/>
                </a:lnTo>
                <a:lnTo>
                  <a:pt x="10454640" y="4632959"/>
                </a:lnTo>
                <a:lnTo>
                  <a:pt x="10451353" y="4646741"/>
                </a:lnTo>
                <a:lnTo>
                  <a:pt x="10442564" y="4657257"/>
                </a:lnTo>
                <a:lnTo>
                  <a:pt x="10429878" y="4662904"/>
                </a:lnTo>
                <a:lnTo>
                  <a:pt x="30479" y="4663439"/>
                </a:lnTo>
                <a:close/>
              </a:path>
              <a:path w="10454640" h="4663440">
                <a:moveTo>
                  <a:pt x="10454640" y="4632959"/>
                </a:moveTo>
                <a:lnTo>
                  <a:pt x="10417337" y="4632959"/>
                </a:lnTo>
                <a:lnTo>
                  <a:pt x="10424159" y="4626136"/>
                </a:lnTo>
                <a:lnTo>
                  <a:pt x="10424159" y="37303"/>
                </a:lnTo>
                <a:lnTo>
                  <a:pt x="10417337" y="30480"/>
                </a:lnTo>
                <a:lnTo>
                  <a:pt x="10454105" y="30480"/>
                </a:lnTo>
                <a:lnTo>
                  <a:pt x="10454640" y="4632959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59200" y="1844039"/>
            <a:ext cx="10424160" cy="4632960"/>
          </a:xfrm>
          <a:custGeom>
            <a:avLst/>
            <a:gdLst/>
            <a:ahLst/>
            <a:cxnLst/>
            <a:rect l="l" t="t" r="r" b="b"/>
            <a:pathLst>
              <a:path w="10424160" h="4632960">
                <a:moveTo>
                  <a:pt x="10417337" y="4632960"/>
                </a:moveTo>
                <a:lnTo>
                  <a:pt x="6823" y="4632960"/>
                </a:lnTo>
                <a:lnTo>
                  <a:pt x="0" y="4626136"/>
                </a:lnTo>
                <a:lnTo>
                  <a:pt x="0" y="6823"/>
                </a:lnTo>
                <a:lnTo>
                  <a:pt x="6823" y="0"/>
                </a:lnTo>
                <a:lnTo>
                  <a:pt x="10417337" y="0"/>
                </a:lnTo>
                <a:lnTo>
                  <a:pt x="10424159" y="6823"/>
                </a:lnTo>
                <a:lnTo>
                  <a:pt x="10424159" y="4626136"/>
                </a:lnTo>
                <a:lnTo>
                  <a:pt x="10417337" y="463296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76879" y="1967123"/>
            <a:ext cx="67246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I</a:t>
            </a:r>
            <a:r>
              <a:rPr dirty="0" sz="2000" spc="10">
                <a:solidFill>
                  <a:srgbClr val="2F3E9E"/>
                </a:solidFill>
                <a:latin typeface="Helvetica"/>
                <a:cs typeface="Helvetica"/>
              </a:rPr>
              <a:t>n</a:t>
            </a:r>
            <a:r>
              <a:rPr dirty="0" sz="2000" spc="15">
                <a:solidFill>
                  <a:srgbClr val="2F3E9E"/>
                </a:solidFill>
                <a:latin typeface="Helvetica"/>
                <a:cs typeface="Helvetica"/>
              </a:rPr>
              <a:t> </a:t>
            </a: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[</a:t>
            </a:r>
            <a:r>
              <a:rPr dirty="0" sz="2000" spc="15">
                <a:solidFill>
                  <a:srgbClr val="2F3E9E"/>
                </a:solidFill>
                <a:latin typeface="Helvetica"/>
                <a:cs typeface="Helvetica"/>
              </a:rPr>
              <a:t>3</a:t>
            </a: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]</a:t>
            </a:r>
            <a:r>
              <a:rPr dirty="0" sz="2000">
                <a:solidFill>
                  <a:srgbClr val="2F3E9E"/>
                </a:solidFill>
                <a:latin typeface="Helvetica"/>
                <a:cs typeface="Helvetica"/>
              </a:rPr>
              <a:t>:</a:t>
            </a:r>
            <a:endParaRPr sz="2000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98900" y="1997603"/>
            <a:ext cx="7658734" cy="433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219450">
              <a:lnSpc>
                <a:spcPts val="2280"/>
              </a:lnSpc>
            </a:pP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#th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is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cod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is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us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g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panda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datafra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x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[:,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ong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i</a:t>
            </a:r>
            <a:r>
              <a:rPr dirty="0" sz="2000" spc="5">
                <a:solidFill>
                  <a:srgbClr val="B92020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ude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va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ue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ats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stat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x[:,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'l</a:t>
            </a:r>
            <a:r>
              <a:rPr dirty="0" sz="2050" spc="-15">
                <a:solidFill>
                  <a:srgbClr val="B92020"/>
                </a:solidFill>
                <a:latin typeface="Helvetica"/>
                <a:cs typeface="Helvetica"/>
              </a:rPr>
              <a:t>at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i</a:t>
            </a:r>
            <a:r>
              <a:rPr dirty="0" sz="2050" spc="-15">
                <a:solidFill>
                  <a:srgbClr val="B92020"/>
                </a:solidFill>
                <a:latin typeface="Helvetica"/>
                <a:cs typeface="Helvetica"/>
              </a:rPr>
              <a:t>tude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va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ue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ev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x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[:,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e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eva</a:t>
            </a:r>
            <a:r>
              <a:rPr dirty="0" sz="2000" spc="5">
                <a:solidFill>
                  <a:srgbClr val="B92020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on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va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ue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stat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on_na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es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stat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ndex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va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ue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 ll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007F00"/>
                </a:solidFill>
                <a:latin typeface="Helvetica"/>
                <a:cs typeface="Helvetica"/>
              </a:rPr>
              <a:t>en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  <a:p>
            <a:pPr marL="12700" marR="5080">
              <a:lnSpc>
                <a:spcPts val="2280"/>
              </a:lnSpc>
            </a:pP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n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=-180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;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ax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=180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;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n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=-80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;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ax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=80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;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se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ect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&gt;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n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50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*</a:t>
            </a:r>
            <a:r>
              <a:rPr dirty="0" sz="2050">
                <a:solidFill>
                  <a:srgbClr val="666666"/>
                </a:solidFill>
                <a:latin typeface="Helvetica"/>
                <a:cs typeface="Helvetica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&lt;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ax)</a:t>
            </a:r>
            <a:r>
              <a:rPr dirty="0" sz="2050" spc="-15">
                <a:solidFill>
                  <a:srgbClr val="666666"/>
                </a:solidFill>
                <a:latin typeface="Helvetica"/>
                <a:cs typeface="Helvetica"/>
              </a:rPr>
              <a:t>*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ats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&gt;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ats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n)</a:t>
            </a:r>
            <a:r>
              <a:rPr dirty="0" sz="2050" spc="-15">
                <a:solidFill>
                  <a:srgbClr val="666666"/>
                </a:solidFill>
                <a:latin typeface="Helvetica"/>
                <a:cs typeface="Helvetica"/>
              </a:rPr>
              <a:t>*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ats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&lt;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ats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ax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p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n</a:t>
            </a: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su</a:t>
            </a:r>
            <a:r>
              <a:rPr dirty="0" sz="2000" spc="25">
                <a:solidFill>
                  <a:srgbClr val="007F00"/>
                </a:solidFill>
                <a:latin typeface="Helvetica"/>
                <a:cs typeface="Helvetica"/>
              </a:rPr>
              <a:t>m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(se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ec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00">
              <a:latin typeface="Helvetica"/>
              <a:cs typeface="Helvetica"/>
            </a:endParaRPr>
          </a:p>
          <a:p>
            <a:pPr marL="12700" marR="3298190">
              <a:lnSpc>
                <a:spcPts val="2280"/>
              </a:lnSpc>
            </a:pP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on_na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es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on_na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[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ec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ons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ons[se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ect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endParaRPr sz="2050">
              <a:latin typeface="Helvetica"/>
              <a:cs typeface="Helvetica"/>
            </a:endParaRPr>
          </a:p>
          <a:p>
            <a:pPr marL="12700" marR="5716905">
              <a:lnSpc>
                <a:spcPts val="2280"/>
              </a:lnSpc>
            </a:pP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[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ec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ev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ev[se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ect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140"/>
              </a:lnSpc>
            </a:pP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ev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[</a:t>
            </a:r>
            <a:r>
              <a:rPr dirty="0" sz="2000" spc="25">
                <a:solidFill>
                  <a:srgbClr val="007F00"/>
                </a:solidFill>
                <a:latin typeface="Helvetica"/>
                <a:cs typeface="Helvetica"/>
              </a:rPr>
              <a:t>m</a:t>
            </a:r>
            <a:r>
              <a:rPr dirty="0" sz="2000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n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3000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25">
                <a:solidFill>
                  <a:srgbClr val="007F00"/>
                </a:solidFill>
                <a:latin typeface="Helvetica"/>
                <a:cs typeface="Helvetica"/>
              </a:rPr>
              <a:t>m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ax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(e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))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/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3000</a:t>
            </a:r>
            <a:r>
              <a:rPr dirty="0" sz="200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 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f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o</a:t>
            </a: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5" b="1">
                <a:solidFill>
                  <a:srgbClr val="A921FF"/>
                </a:solidFill>
                <a:latin typeface="Helvetica"/>
                <a:cs typeface="Helvetica"/>
              </a:rPr>
              <a:t>i</a:t>
            </a:r>
            <a:r>
              <a:rPr dirty="0" sz="2000" b="1">
                <a:solidFill>
                  <a:srgbClr val="A921FF"/>
                </a:solidFill>
                <a:latin typeface="Helvetica"/>
                <a:cs typeface="Helvetica"/>
              </a:rPr>
              <a:t>n</a:t>
            </a:r>
            <a:r>
              <a:rPr dirty="0" sz="2000" spc="20" b="1">
                <a:solidFill>
                  <a:srgbClr val="A921FF"/>
                </a:solidFill>
                <a:latin typeface="Helvetica"/>
                <a:cs typeface="Helvetica"/>
              </a:rPr>
              <a:t> 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ev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375"/>
              </a:lnSpc>
            </a:pP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p</a:t>
            </a: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ri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n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1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007F00"/>
                </a:solidFill>
                <a:latin typeface="Helvetica"/>
                <a:cs typeface="Helvetica"/>
              </a:rPr>
              <a:t>en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ons),</a:t>
            </a:r>
            <a:r>
              <a:rPr dirty="0" sz="2050" spc="-1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007F00"/>
                </a:solidFill>
                <a:latin typeface="Helvetica"/>
                <a:cs typeface="Helvetica"/>
              </a:rPr>
              <a:t>en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ats),</a:t>
            </a:r>
            <a:r>
              <a:rPr dirty="0" sz="2050" spc="-1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007F00"/>
                </a:solidFill>
                <a:latin typeface="Helvetica"/>
                <a:cs typeface="Helvetica"/>
              </a:rPr>
              <a:t>en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(stat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on_na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es),</a:t>
            </a:r>
            <a:r>
              <a:rPr dirty="0" sz="2050" spc="-1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007F00"/>
                </a:solidFill>
                <a:latin typeface="Helvetica"/>
                <a:cs typeface="Helvetica"/>
              </a:rPr>
              <a:t>en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(e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ev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8420" y="6615323"/>
            <a:ext cx="3121660" cy="574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40"/>
              </a:lnSpc>
            </a:pPr>
            <a:r>
              <a:rPr dirty="0" sz="2000" spc="15">
                <a:latin typeface="Helvetica"/>
                <a:cs typeface="Helvetica"/>
              </a:rPr>
              <a:t>8527</a:t>
            </a:r>
            <a:r>
              <a:rPr dirty="0" sz="2000" spc="10">
                <a:latin typeface="Helvetica"/>
                <a:cs typeface="Helvetica"/>
              </a:rPr>
              <a:t>3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340"/>
              </a:lnSpc>
            </a:pPr>
            <a:r>
              <a:rPr dirty="0" sz="2000" spc="15">
                <a:latin typeface="Helvetica"/>
                <a:cs typeface="Helvetica"/>
              </a:rPr>
              <a:t>8527</a:t>
            </a:r>
            <a:r>
              <a:rPr dirty="0" sz="2000" spc="10">
                <a:latin typeface="Helvetica"/>
                <a:cs typeface="Helvetica"/>
              </a:rPr>
              <a:t>3</a:t>
            </a:r>
            <a:r>
              <a:rPr dirty="0" sz="2000" spc="15">
                <a:latin typeface="Helvetica"/>
                <a:cs typeface="Helvetica"/>
              </a:rPr>
              <a:t> </a:t>
            </a:r>
            <a:r>
              <a:rPr dirty="0" sz="2000" spc="15">
                <a:latin typeface="Helvetica"/>
                <a:cs typeface="Helvetica"/>
              </a:rPr>
              <a:t>8527</a:t>
            </a:r>
            <a:r>
              <a:rPr dirty="0" sz="2000" spc="10">
                <a:latin typeface="Helvetica"/>
                <a:cs typeface="Helvetica"/>
              </a:rPr>
              <a:t>3</a:t>
            </a:r>
            <a:r>
              <a:rPr dirty="0" sz="2000" spc="15">
                <a:latin typeface="Helvetica"/>
                <a:cs typeface="Helvetica"/>
              </a:rPr>
              <a:t> </a:t>
            </a:r>
            <a:r>
              <a:rPr dirty="0" sz="2000" spc="15">
                <a:latin typeface="Helvetica"/>
                <a:cs typeface="Helvetica"/>
              </a:rPr>
              <a:t>8527</a:t>
            </a:r>
            <a:r>
              <a:rPr dirty="0" sz="2000" spc="10">
                <a:latin typeface="Helvetica"/>
                <a:cs typeface="Helvetica"/>
              </a:rPr>
              <a:t>3</a:t>
            </a:r>
            <a:r>
              <a:rPr dirty="0" sz="2000" spc="15">
                <a:latin typeface="Helvetica"/>
                <a:cs typeface="Helvetica"/>
              </a:rPr>
              <a:t> </a:t>
            </a:r>
            <a:r>
              <a:rPr dirty="0" sz="2000" spc="15">
                <a:latin typeface="Helvetica"/>
                <a:cs typeface="Helvetica"/>
              </a:rPr>
              <a:t>8527</a:t>
            </a:r>
            <a:r>
              <a:rPr dirty="0" sz="2000" spc="10">
                <a:latin typeface="Helvetica"/>
                <a:cs typeface="Helvetica"/>
              </a:rPr>
              <a:t>3</a:t>
            </a:r>
            <a:endParaRPr sz="20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2800" y="0"/>
            <a:ext cx="203200" cy="3238500"/>
          </a:xfrm>
          <a:custGeom>
            <a:avLst/>
            <a:gdLst/>
            <a:ahLst/>
            <a:cxnLst/>
            <a:rect l="l" t="t" r="r" b="b"/>
            <a:pathLst>
              <a:path w="203200" h="3238500">
                <a:moveTo>
                  <a:pt x="0" y="0"/>
                </a:moveTo>
                <a:lnTo>
                  <a:pt x="203200" y="0"/>
                </a:lnTo>
                <a:lnTo>
                  <a:pt x="203200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52800" y="894080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52800" y="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52800" y="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5500" y="127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5500" y="127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78200" y="2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03600" y="508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52800" y="89408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52800" y="89408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5500" y="89535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5500" y="89535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78200" y="8966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03600" y="899160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52800" y="3238500"/>
            <a:ext cx="203200" cy="5702300"/>
          </a:xfrm>
          <a:custGeom>
            <a:avLst/>
            <a:gdLst/>
            <a:ahLst/>
            <a:cxnLst/>
            <a:rect l="l" t="t" r="r" b="b"/>
            <a:pathLst>
              <a:path w="203200" h="5702300">
                <a:moveTo>
                  <a:pt x="0" y="0"/>
                </a:moveTo>
                <a:lnTo>
                  <a:pt x="203200" y="0"/>
                </a:lnTo>
                <a:lnTo>
                  <a:pt x="203200" y="5702300"/>
                </a:lnTo>
                <a:lnTo>
                  <a:pt x="0" y="57023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52800" y="3238500"/>
            <a:ext cx="203200" cy="570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52800" y="203200"/>
            <a:ext cx="177800" cy="3009900"/>
          </a:xfrm>
          <a:custGeom>
            <a:avLst/>
            <a:gdLst/>
            <a:ahLst/>
            <a:cxnLst/>
            <a:rect l="l" t="t" r="r" b="b"/>
            <a:pathLst>
              <a:path w="177800" h="3009900">
                <a:moveTo>
                  <a:pt x="0" y="30099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52800" y="203200"/>
            <a:ext cx="190500" cy="3022600"/>
          </a:xfrm>
          <a:custGeom>
            <a:avLst/>
            <a:gdLst/>
            <a:ahLst/>
            <a:cxnLst/>
            <a:rect l="l" t="t" r="r" b="b"/>
            <a:pathLst>
              <a:path w="190500" h="3022600">
                <a:moveTo>
                  <a:pt x="0" y="3022600"/>
                </a:moveTo>
                <a:lnTo>
                  <a:pt x="190500" y="30226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65500" y="215900"/>
            <a:ext cx="152400" cy="2984500"/>
          </a:xfrm>
          <a:custGeom>
            <a:avLst/>
            <a:gdLst/>
            <a:ahLst/>
            <a:cxnLst/>
            <a:rect l="l" t="t" r="r" b="b"/>
            <a:pathLst>
              <a:path w="152400" h="2984500">
                <a:moveTo>
                  <a:pt x="0" y="29845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65500" y="215900"/>
            <a:ext cx="165100" cy="2997200"/>
          </a:xfrm>
          <a:custGeom>
            <a:avLst/>
            <a:gdLst/>
            <a:ahLst/>
            <a:cxnLst/>
            <a:rect l="l" t="t" r="r" b="b"/>
            <a:pathLst>
              <a:path w="165100" h="2997200">
                <a:moveTo>
                  <a:pt x="0" y="2997200"/>
                </a:moveTo>
                <a:lnTo>
                  <a:pt x="165100" y="29972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78200" y="228600"/>
            <a:ext cx="152400" cy="2984500"/>
          </a:xfrm>
          <a:custGeom>
            <a:avLst/>
            <a:gdLst/>
            <a:ahLst/>
            <a:cxnLst/>
            <a:rect l="l" t="t" r="r" b="b"/>
            <a:pathLst>
              <a:path w="152400" h="2984500">
                <a:moveTo>
                  <a:pt x="0" y="0"/>
                </a:moveTo>
                <a:lnTo>
                  <a:pt x="152400" y="0"/>
                </a:lnTo>
                <a:lnTo>
                  <a:pt x="152400" y="2984500"/>
                </a:lnTo>
                <a:lnTo>
                  <a:pt x="0" y="29845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2760" y="2148839"/>
            <a:ext cx="12527280" cy="4846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15"/>
              <a:t>U</a:t>
            </a:r>
            <a:r>
              <a:rPr dirty="0" spc="130"/>
              <a:t>s</a:t>
            </a:r>
            <a:r>
              <a:rPr dirty="0" spc="-225"/>
              <a:t>i</a:t>
            </a:r>
            <a:r>
              <a:rPr dirty="0" spc="-265"/>
              <a:t>n</a:t>
            </a:r>
            <a:r>
              <a:rPr dirty="0" spc="-50"/>
              <a:t>g</a:t>
            </a:r>
            <a:r>
              <a:rPr dirty="0" spc="10"/>
              <a:t> </a:t>
            </a:r>
            <a:r>
              <a:rPr dirty="0" spc="-360"/>
              <a:t>B</a:t>
            </a:r>
            <a:r>
              <a:rPr dirty="0" spc="-155"/>
              <a:t>a</a:t>
            </a:r>
            <a:r>
              <a:rPr dirty="0" spc="130"/>
              <a:t>s</a:t>
            </a:r>
            <a:r>
              <a:rPr dirty="0" spc="20"/>
              <a:t>e</a:t>
            </a:r>
            <a:r>
              <a:rPr dirty="0" spc="-200"/>
              <a:t>m</a:t>
            </a:r>
            <a:r>
              <a:rPr dirty="0" spc="-155"/>
              <a:t>a</a:t>
            </a:r>
            <a:r>
              <a:rPr dirty="0" spc="-200"/>
              <a:t>p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868420" y="3501047"/>
            <a:ext cx="10020935" cy="293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38784">
              <a:lnSpc>
                <a:spcPct val="108000"/>
              </a:lnSpc>
            </a:pPr>
            <a:r>
              <a:rPr dirty="0" sz="2500" spc="-60">
                <a:latin typeface="Times New Roman"/>
                <a:cs typeface="Times New Roman"/>
              </a:rPr>
              <a:t>B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05">
                <a:latin typeface="Times New Roman"/>
                <a:cs typeface="Times New Roman"/>
              </a:rPr>
              <a:t>m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25">
                <a:latin typeface="Times New Roman"/>
                <a:cs typeface="Times New Roman"/>
              </a:rPr>
              <a:t>p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05">
                <a:latin typeface="Times New Roman"/>
                <a:cs typeface="Times New Roman"/>
              </a:rPr>
              <a:t>s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55">
                <a:latin typeface="Times New Roman"/>
                <a:cs typeface="Times New Roman"/>
              </a:rPr>
              <a:t>a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imes New Roman"/>
                <a:cs typeface="Times New Roman"/>
              </a:rPr>
              <a:t>li</a:t>
            </a:r>
            <a:r>
              <a:rPr dirty="0" sz="2500" spc="145">
                <a:latin typeface="Times New Roman"/>
                <a:cs typeface="Times New Roman"/>
              </a:rPr>
              <a:t>b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25">
                <a:latin typeface="Times New Roman"/>
                <a:cs typeface="Times New Roman"/>
              </a:rPr>
              <a:t>y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f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145">
                <a:latin typeface="Times New Roman"/>
                <a:cs typeface="Times New Roman"/>
              </a:rPr>
              <a:t>d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14">
                <a:latin typeface="Times New Roman"/>
                <a:cs typeface="Times New Roman"/>
              </a:rPr>
              <a:t>w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n</a:t>
            </a:r>
            <a:r>
              <a:rPr dirty="0" sz="2500" spc="25">
                <a:latin typeface="Times New Roman"/>
                <a:cs typeface="Times New Roman"/>
              </a:rPr>
              <a:t>g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05">
                <a:latin typeface="Times New Roman"/>
                <a:cs typeface="Times New Roman"/>
              </a:rPr>
              <a:t>m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35">
                <a:latin typeface="Times New Roman"/>
                <a:cs typeface="Times New Roman"/>
              </a:rPr>
              <a:t>p</a:t>
            </a:r>
            <a:r>
              <a:rPr dirty="0" sz="2500" spc="105">
                <a:latin typeface="Times New Roman"/>
                <a:cs typeface="Times New Roman"/>
              </a:rPr>
              <a:t>s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45">
                <a:latin typeface="Times New Roman"/>
                <a:cs typeface="Times New Roman"/>
              </a:rPr>
              <a:t>n</a:t>
            </a:r>
            <a:r>
              <a:rPr dirty="0" sz="2500" spc="135">
                <a:latin typeface="Times New Roman"/>
                <a:cs typeface="Times New Roman"/>
              </a:rPr>
              <a:t>d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35">
                <a:latin typeface="Times New Roman"/>
                <a:cs typeface="Times New Roman"/>
              </a:rPr>
              <a:t>p</a:t>
            </a:r>
            <a:r>
              <a:rPr dirty="0" sz="2500" spc="-55">
                <a:latin typeface="Times New Roman"/>
                <a:cs typeface="Times New Roman"/>
              </a:rPr>
              <a:t>l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n</a:t>
            </a:r>
            <a:r>
              <a:rPr dirty="0" sz="2500" spc="25">
                <a:latin typeface="Times New Roman"/>
                <a:cs typeface="Times New Roman"/>
              </a:rPr>
              <a:t>g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45">
                <a:latin typeface="Times New Roman"/>
                <a:cs typeface="Times New Roman"/>
              </a:rPr>
              <a:t>nno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on</a:t>
            </a:r>
            <a:r>
              <a:rPr dirty="0" sz="2500" spc="105">
                <a:latin typeface="Times New Roman"/>
                <a:cs typeface="Times New Roman"/>
              </a:rPr>
              <a:t>s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35">
                <a:latin typeface="Times New Roman"/>
                <a:cs typeface="Times New Roman"/>
              </a:rPr>
              <a:t>n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110">
                <a:latin typeface="Times New Roman"/>
                <a:cs typeface="Times New Roman"/>
              </a:rPr>
              <a:t> </a:t>
            </a:r>
            <a:r>
              <a:rPr dirty="0" sz="2500" spc="105">
                <a:latin typeface="Times New Roman"/>
                <a:cs typeface="Times New Roman"/>
              </a:rPr>
              <a:t>m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35">
                <a:latin typeface="Times New Roman"/>
                <a:cs typeface="Times New Roman"/>
              </a:rPr>
              <a:t>p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-10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0" spc="-55">
                <a:latin typeface="Times New Roman"/>
                <a:cs typeface="Times New Roman"/>
              </a:rPr>
              <a:t>T</a:t>
            </a:r>
            <a:r>
              <a:rPr dirty="0" sz="2500" spc="135">
                <a:latin typeface="Times New Roman"/>
                <a:cs typeface="Times New Roman"/>
              </a:rPr>
              <a:t>o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n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-55">
                <a:latin typeface="Times New Roman"/>
                <a:cs typeface="Times New Roman"/>
              </a:rPr>
              <a:t>l</a:t>
            </a:r>
            <a:r>
              <a:rPr dirty="0" sz="2500" spc="-60">
                <a:latin typeface="Times New Roman"/>
                <a:cs typeface="Times New Roman"/>
              </a:rPr>
              <a:t>l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145">
                <a:latin typeface="Times New Roman"/>
                <a:cs typeface="Times New Roman"/>
              </a:rPr>
              <a:t>b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05">
                <a:latin typeface="Times New Roman"/>
                <a:cs typeface="Times New Roman"/>
              </a:rPr>
              <a:t>m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25">
                <a:latin typeface="Times New Roman"/>
                <a:cs typeface="Times New Roman"/>
              </a:rPr>
              <a:t>p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35">
                <a:latin typeface="Times New Roman"/>
                <a:cs typeface="Times New Roman"/>
              </a:rPr>
              <a:t>n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30">
                <a:latin typeface="Times New Roman"/>
                <a:cs typeface="Times New Roman"/>
              </a:rPr>
              <a:t>y</a:t>
            </a:r>
            <a:r>
              <a:rPr dirty="0" sz="2500" spc="145">
                <a:latin typeface="Times New Roman"/>
                <a:cs typeface="Times New Roman"/>
              </a:rPr>
              <a:t>ou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05">
                <a:latin typeface="Times New Roman"/>
                <a:cs typeface="Times New Roman"/>
              </a:rPr>
              <a:t>m</a:t>
            </a:r>
            <a:r>
              <a:rPr dirty="0" sz="2500" spc="135">
                <a:latin typeface="Times New Roman"/>
                <a:cs typeface="Times New Roman"/>
              </a:rPr>
              <a:t>p</a:t>
            </a:r>
            <a:r>
              <a:rPr dirty="0" sz="2500" spc="145">
                <a:latin typeface="Times New Roman"/>
                <a:cs typeface="Times New Roman"/>
              </a:rPr>
              <a:t>u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f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-55">
                <a:latin typeface="Times New Roman"/>
                <a:cs typeface="Times New Roman"/>
              </a:rPr>
              <a:t>ll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05">
                <a:latin typeface="Times New Roman"/>
                <a:cs typeface="Times New Roman"/>
              </a:rPr>
              <a:t>w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h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e</a:t>
            </a:r>
            <a:r>
              <a:rPr dirty="0" sz="2500" spc="11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s</a:t>
            </a:r>
            <a:r>
              <a:rPr dirty="0" sz="2500" spc="19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e</a:t>
            </a:r>
            <a:r>
              <a:rPr dirty="0" sz="2500" spc="-13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d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i</a:t>
            </a:r>
            <a:r>
              <a:rPr dirty="0" sz="2500" spc="17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r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e</a:t>
            </a:r>
            <a:r>
              <a:rPr dirty="0" sz="2500" spc="6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c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t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i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on</a:t>
            </a:r>
            <a:r>
              <a:rPr dirty="0" sz="2500" spc="105" u="heavy">
                <a:solidFill>
                  <a:srgbClr val="00008A"/>
                </a:solidFill>
                <a:latin typeface="Times New Roman"/>
                <a:cs typeface="Times New Roman"/>
                <a:hlinkClick r:id="rId6"/>
              </a:rPr>
              <a:t>s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92000"/>
              </a:lnSpc>
            </a:pPr>
            <a:r>
              <a:rPr dirty="0" sz="2500" spc="-65">
                <a:latin typeface="Times New Roman"/>
                <a:cs typeface="Times New Roman"/>
              </a:rPr>
              <a:t>I</a:t>
            </a:r>
            <a:r>
              <a:rPr dirty="0" sz="2500" spc="135">
                <a:latin typeface="Times New Roman"/>
                <a:cs typeface="Times New Roman"/>
              </a:rPr>
              <a:t>n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05">
                <a:latin typeface="Times New Roman"/>
                <a:cs typeface="Times New Roman"/>
              </a:rPr>
              <a:t>s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45">
                <a:latin typeface="Times New Roman"/>
                <a:cs typeface="Times New Roman"/>
              </a:rPr>
              <a:t>no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45">
                <a:latin typeface="Times New Roman"/>
                <a:cs typeface="Times New Roman"/>
              </a:rPr>
              <a:t>boo</a:t>
            </a:r>
            <a:r>
              <a:rPr dirty="0" sz="2500" spc="50">
                <a:latin typeface="Times New Roman"/>
                <a:cs typeface="Times New Roman"/>
              </a:rPr>
              <a:t>k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14">
                <a:latin typeface="Times New Roman"/>
                <a:cs typeface="Times New Roman"/>
              </a:rPr>
              <a:t>w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45">
                <a:latin typeface="Times New Roman"/>
                <a:cs typeface="Times New Roman"/>
              </a:rPr>
              <a:t>u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30">
                <a:latin typeface="Times New Roman"/>
                <a:cs typeface="Times New Roman"/>
              </a:rPr>
              <a:t>"</a:t>
            </a:r>
            <a:r>
              <a:rPr dirty="0" sz="2500" spc="20">
                <a:latin typeface="Times New Roman"/>
                <a:cs typeface="Times New Roman"/>
              </a:rPr>
              <a:t>F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105">
                <a:latin typeface="Times New Roman"/>
                <a:cs typeface="Times New Roman"/>
              </a:rPr>
              <a:t>m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145">
                <a:latin typeface="Times New Roman"/>
                <a:cs typeface="Times New Roman"/>
              </a:rPr>
              <a:t>bou</a:t>
            </a:r>
            <a:r>
              <a:rPr dirty="0" sz="2500" spc="235">
                <a:latin typeface="Times New Roman"/>
                <a:cs typeface="Times New Roman"/>
              </a:rPr>
              <a:t>t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240">
                <a:latin typeface="Times New Roman"/>
                <a:cs typeface="Times New Roman"/>
              </a:rPr>
              <a:t>tt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-100">
                <a:latin typeface="Times New Roman"/>
                <a:cs typeface="Times New Roman"/>
              </a:rPr>
              <a:t>,</a:t>
            </a:r>
            <a:r>
              <a:rPr dirty="0" sz="2500" spc="-140">
                <a:latin typeface="Times New Roman"/>
                <a:cs typeface="Times New Roman"/>
              </a:rPr>
              <a:t> 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do</a:t>
            </a:r>
            <a:r>
              <a:rPr dirty="0" sz="2500" spc="6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c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u</a:t>
            </a:r>
            <a:r>
              <a:rPr dirty="0" sz="2500" spc="10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m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e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n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t</a:t>
            </a:r>
            <a:r>
              <a:rPr dirty="0" sz="2500" spc="16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a</a:t>
            </a:r>
            <a:r>
              <a:rPr dirty="0" sz="2500" spc="240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t</a:t>
            </a:r>
            <a:r>
              <a:rPr dirty="0" sz="2500" spc="-5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i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o</a:t>
            </a:r>
            <a:r>
              <a:rPr dirty="0" sz="2500" spc="135" u="heavy">
                <a:solidFill>
                  <a:srgbClr val="00008A"/>
                </a:solidFill>
                <a:latin typeface="Times New Roman"/>
                <a:cs typeface="Times New Roman"/>
                <a:hlinkClick r:id="rId7"/>
              </a:rPr>
              <a:t>n</a:t>
            </a:r>
            <a:r>
              <a:rPr dirty="0" sz="2500" spc="65">
                <a:solidFill>
                  <a:srgbClr val="00008A"/>
                </a:solidFill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imes New Roman"/>
                <a:cs typeface="Times New Roman"/>
              </a:rPr>
              <a:t>T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75">
                <a:latin typeface="Times New Roman"/>
                <a:cs typeface="Times New Roman"/>
              </a:rPr>
              <a:t>M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65">
                <a:latin typeface="Times New Roman"/>
                <a:cs typeface="Times New Roman"/>
              </a:rPr>
              <a:t>r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135">
                <a:latin typeface="Times New Roman"/>
                <a:cs typeface="Times New Roman"/>
              </a:rPr>
              <a:t>p</a:t>
            </a:r>
            <a:r>
              <a:rPr dirty="0" sz="2500" spc="170">
                <a:latin typeface="Times New Roman"/>
                <a:cs typeface="Times New Roman"/>
              </a:rPr>
              <a:t>r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-65">
                <a:latin typeface="Times New Roman"/>
                <a:cs typeface="Times New Roman"/>
              </a:rPr>
              <a:t>j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60">
                <a:latin typeface="Times New Roman"/>
                <a:cs typeface="Times New Roman"/>
              </a:rPr>
              <a:t>c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35">
                <a:latin typeface="Times New Roman"/>
                <a:cs typeface="Times New Roman"/>
              </a:rPr>
              <a:t>n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235">
                <a:latin typeface="Times New Roman"/>
                <a:cs typeface="Times New Roman"/>
              </a:rPr>
              <a:t>t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05">
                <a:latin typeface="Times New Roman"/>
                <a:cs typeface="Times New Roman"/>
              </a:rPr>
              <a:t>s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14">
                <a:latin typeface="Times New Roman"/>
                <a:cs typeface="Times New Roman"/>
              </a:rPr>
              <a:t>w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45">
                <a:latin typeface="Times New Roman"/>
                <a:cs typeface="Times New Roman"/>
              </a:rPr>
              <a:t>u</a:t>
            </a:r>
            <a:r>
              <a:rPr dirty="0" sz="2500" spc="110">
                <a:latin typeface="Times New Roman"/>
                <a:cs typeface="Times New Roman"/>
              </a:rPr>
              <a:t>s</a:t>
            </a:r>
            <a:r>
              <a:rPr dirty="0" sz="2500" spc="195">
                <a:latin typeface="Times New Roman"/>
                <a:cs typeface="Times New Roman"/>
              </a:rPr>
              <a:t>e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35">
                <a:latin typeface="Times New Roman"/>
                <a:cs typeface="Times New Roman"/>
              </a:rPr>
              <a:t>n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145">
                <a:latin typeface="Times New Roman"/>
                <a:cs typeface="Times New Roman"/>
              </a:rPr>
              <a:t>h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05">
                <a:latin typeface="Times New Roman"/>
                <a:cs typeface="Times New Roman"/>
              </a:rPr>
              <a:t>s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45">
                <a:latin typeface="Times New Roman"/>
                <a:cs typeface="Times New Roman"/>
              </a:rPr>
              <a:t>no</a:t>
            </a:r>
            <a:r>
              <a:rPr dirty="0" sz="2500" spc="240">
                <a:latin typeface="Times New Roman"/>
                <a:cs typeface="Times New Roman"/>
              </a:rPr>
              <a:t>t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45">
                <a:latin typeface="Times New Roman"/>
                <a:cs typeface="Times New Roman"/>
              </a:rPr>
              <a:t>boo</a:t>
            </a:r>
            <a:r>
              <a:rPr dirty="0" sz="2500" spc="50">
                <a:latin typeface="Times New Roman"/>
                <a:cs typeface="Times New Roman"/>
              </a:rPr>
              <a:t>k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05">
                <a:latin typeface="Times New Roman"/>
                <a:cs typeface="Times New Roman"/>
              </a:rPr>
              <a:t>s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x</a:t>
            </a:r>
            <a:r>
              <a:rPr dirty="0" sz="2500" spc="135">
                <a:latin typeface="Times New Roman"/>
                <a:cs typeface="Times New Roman"/>
              </a:rPr>
              <a:t>p</a:t>
            </a:r>
            <a:r>
              <a:rPr dirty="0" sz="2500" spc="160">
                <a:latin typeface="Times New Roman"/>
                <a:cs typeface="Times New Roman"/>
              </a:rPr>
              <a:t>a</a:t>
            </a:r>
            <a:r>
              <a:rPr dirty="0" sz="2500" spc="-55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n</a:t>
            </a:r>
            <a:r>
              <a:rPr dirty="0" sz="2500" spc="200">
                <a:latin typeface="Times New Roman"/>
                <a:cs typeface="Times New Roman"/>
              </a:rPr>
              <a:t>e</a:t>
            </a:r>
            <a:r>
              <a:rPr dirty="0" sz="2500" spc="135">
                <a:latin typeface="Times New Roman"/>
                <a:cs typeface="Times New Roman"/>
              </a:rPr>
              <a:t>d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14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h</a:t>
            </a:r>
            <a:r>
              <a:rPr dirty="0" sz="2500" spc="20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e</a:t>
            </a:r>
            <a:r>
              <a:rPr dirty="0" sz="2500" spc="170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r</a:t>
            </a:r>
            <a:r>
              <a:rPr dirty="0" sz="2500" spc="195" u="heavy">
                <a:solidFill>
                  <a:srgbClr val="00008A"/>
                </a:solidFill>
                <a:latin typeface="Times New Roman"/>
                <a:cs typeface="Times New Roman"/>
                <a:hlinkClick r:id="rId8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2800" y="0"/>
            <a:ext cx="203200" cy="3238500"/>
          </a:xfrm>
          <a:custGeom>
            <a:avLst/>
            <a:gdLst/>
            <a:ahLst/>
            <a:cxnLst/>
            <a:rect l="l" t="t" r="r" b="b"/>
            <a:pathLst>
              <a:path w="203200" h="3238500">
                <a:moveTo>
                  <a:pt x="0" y="0"/>
                </a:moveTo>
                <a:lnTo>
                  <a:pt x="203200" y="0"/>
                </a:lnTo>
                <a:lnTo>
                  <a:pt x="203200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52800" y="894080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52800" y="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52800" y="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5500" y="127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5500" y="127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78200" y="2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03600" y="508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52800" y="89408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52800" y="89408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5500" y="89535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5500" y="89535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78200" y="8966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03600" y="899160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52800" y="3238500"/>
            <a:ext cx="203200" cy="5702300"/>
          </a:xfrm>
          <a:custGeom>
            <a:avLst/>
            <a:gdLst/>
            <a:ahLst/>
            <a:cxnLst/>
            <a:rect l="l" t="t" r="r" b="b"/>
            <a:pathLst>
              <a:path w="203200" h="5702300">
                <a:moveTo>
                  <a:pt x="0" y="0"/>
                </a:moveTo>
                <a:lnTo>
                  <a:pt x="203200" y="0"/>
                </a:lnTo>
                <a:lnTo>
                  <a:pt x="203200" y="5702300"/>
                </a:lnTo>
                <a:lnTo>
                  <a:pt x="0" y="57023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52800" y="3238500"/>
            <a:ext cx="203200" cy="5702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52800" y="203200"/>
            <a:ext cx="177800" cy="3009900"/>
          </a:xfrm>
          <a:custGeom>
            <a:avLst/>
            <a:gdLst/>
            <a:ahLst/>
            <a:cxnLst/>
            <a:rect l="l" t="t" r="r" b="b"/>
            <a:pathLst>
              <a:path w="177800" h="3009900">
                <a:moveTo>
                  <a:pt x="0" y="30099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52800" y="203200"/>
            <a:ext cx="190500" cy="3022600"/>
          </a:xfrm>
          <a:custGeom>
            <a:avLst/>
            <a:gdLst/>
            <a:ahLst/>
            <a:cxnLst/>
            <a:rect l="l" t="t" r="r" b="b"/>
            <a:pathLst>
              <a:path w="190500" h="3022600">
                <a:moveTo>
                  <a:pt x="0" y="3022600"/>
                </a:moveTo>
                <a:lnTo>
                  <a:pt x="190500" y="30226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65500" y="215900"/>
            <a:ext cx="152400" cy="2984500"/>
          </a:xfrm>
          <a:custGeom>
            <a:avLst/>
            <a:gdLst/>
            <a:ahLst/>
            <a:cxnLst/>
            <a:rect l="l" t="t" r="r" b="b"/>
            <a:pathLst>
              <a:path w="152400" h="2984500">
                <a:moveTo>
                  <a:pt x="0" y="29845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65500" y="215900"/>
            <a:ext cx="165100" cy="2997200"/>
          </a:xfrm>
          <a:custGeom>
            <a:avLst/>
            <a:gdLst/>
            <a:ahLst/>
            <a:cxnLst/>
            <a:rect l="l" t="t" r="r" b="b"/>
            <a:pathLst>
              <a:path w="165100" h="2997200">
                <a:moveTo>
                  <a:pt x="0" y="2997200"/>
                </a:moveTo>
                <a:lnTo>
                  <a:pt x="165100" y="29972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78200" y="228600"/>
            <a:ext cx="152400" cy="2984500"/>
          </a:xfrm>
          <a:custGeom>
            <a:avLst/>
            <a:gdLst/>
            <a:ahLst/>
            <a:cxnLst/>
            <a:rect l="l" t="t" r="r" b="b"/>
            <a:pathLst>
              <a:path w="152400" h="2984500">
                <a:moveTo>
                  <a:pt x="0" y="0"/>
                </a:moveTo>
                <a:lnTo>
                  <a:pt x="152400" y="0"/>
                </a:lnTo>
                <a:lnTo>
                  <a:pt x="152400" y="2984500"/>
                </a:lnTo>
                <a:lnTo>
                  <a:pt x="0" y="29845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2760" y="304800"/>
            <a:ext cx="12527015" cy="883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3959" y="396240"/>
            <a:ext cx="10454640" cy="8747760"/>
          </a:xfrm>
          <a:custGeom>
            <a:avLst/>
            <a:gdLst/>
            <a:ahLst/>
            <a:cxnLst/>
            <a:rect l="l" t="t" r="r" b="b"/>
            <a:pathLst>
              <a:path w="10454640" h="8747760">
                <a:moveTo>
                  <a:pt x="30479" y="8747760"/>
                </a:moveTo>
                <a:lnTo>
                  <a:pt x="425" y="8747760"/>
                </a:lnTo>
                <a:lnTo>
                  <a:pt x="0" y="30480"/>
                </a:lnTo>
                <a:lnTo>
                  <a:pt x="3286" y="16698"/>
                </a:lnTo>
                <a:lnTo>
                  <a:pt x="12075" y="6182"/>
                </a:lnTo>
                <a:lnTo>
                  <a:pt x="24761" y="535"/>
                </a:lnTo>
                <a:lnTo>
                  <a:pt x="30479" y="0"/>
                </a:lnTo>
                <a:lnTo>
                  <a:pt x="10424159" y="0"/>
                </a:lnTo>
                <a:lnTo>
                  <a:pt x="10437941" y="3286"/>
                </a:lnTo>
                <a:lnTo>
                  <a:pt x="10448457" y="12074"/>
                </a:lnTo>
                <a:lnTo>
                  <a:pt x="10454104" y="24761"/>
                </a:lnTo>
                <a:lnTo>
                  <a:pt x="10454104" y="30480"/>
                </a:lnTo>
                <a:lnTo>
                  <a:pt x="37303" y="30480"/>
                </a:lnTo>
                <a:lnTo>
                  <a:pt x="30479" y="37303"/>
                </a:lnTo>
                <a:lnTo>
                  <a:pt x="30479" y="8747760"/>
                </a:lnTo>
                <a:close/>
              </a:path>
              <a:path w="10454640" h="8747760">
                <a:moveTo>
                  <a:pt x="10454529" y="8747760"/>
                </a:moveTo>
                <a:lnTo>
                  <a:pt x="10424159" y="8747760"/>
                </a:lnTo>
                <a:lnTo>
                  <a:pt x="10424159" y="37303"/>
                </a:lnTo>
                <a:lnTo>
                  <a:pt x="10417337" y="30480"/>
                </a:lnTo>
                <a:lnTo>
                  <a:pt x="10454104" y="30480"/>
                </a:lnTo>
                <a:lnTo>
                  <a:pt x="10454529" y="874776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59200" y="411480"/>
            <a:ext cx="10424160" cy="8732520"/>
          </a:xfrm>
          <a:custGeom>
            <a:avLst/>
            <a:gdLst/>
            <a:ahLst/>
            <a:cxnLst/>
            <a:rect l="l" t="t" r="r" b="b"/>
            <a:pathLst>
              <a:path w="10424160" h="8732520">
                <a:moveTo>
                  <a:pt x="10424159" y="8732520"/>
                </a:moveTo>
                <a:lnTo>
                  <a:pt x="0" y="8732520"/>
                </a:lnTo>
                <a:lnTo>
                  <a:pt x="0" y="6823"/>
                </a:lnTo>
                <a:lnTo>
                  <a:pt x="6823" y="0"/>
                </a:lnTo>
                <a:lnTo>
                  <a:pt x="10417337" y="0"/>
                </a:lnTo>
                <a:lnTo>
                  <a:pt x="10424159" y="6823"/>
                </a:lnTo>
                <a:lnTo>
                  <a:pt x="10424159" y="873252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76879" y="534563"/>
            <a:ext cx="67246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I</a:t>
            </a:r>
            <a:r>
              <a:rPr dirty="0" sz="2000" spc="10">
                <a:solidFill>
                  <a:srgbClr val="2F3E9E"/>
                </a:solidFill>
                <a:latin typeface="Helvetica"/>
                <a:cs typeface="Helvetica"/>
              </a:rPr>
              <a:t>n</a:t>
            </a:r>
            <a:r>
              <a:rPr dirty="0" sz="2000" spc="15">
                <a:solidFill>
                  <a:srgbClr val="2F3E9E"/>
                </a:solidFill>
                <a:latin typeface="Helvetica"/>
                <a:cs typeface="Helvetica"/>
              </a:rPr>
              <a:t> </a:t>
            </a: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[</a:t>
            </a:r>
            <a:r>
              <a:rPr dirty="0" sz="2000" spc="15">
                <a:solidFill>
                  <a:srgbClr val="2F3E9E"/>
                </a:solidFill>
                <a:latin typeface="Helvetica"/>
                <a:cs typeface="Helvetica"/>
              </a:rPr>
              <a:t>7</a:t>
            </a: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]</a:t>
            </a:r>
            <a:r>
              <a:rPr dirty="0" sz="2000">
                <a:solidFill>
                  <a:srgbClr val="2F3E9E"/>
                </a:solidFill>
                <a:latin typeface="Helvetica"/>
                <a:cs typeface="Helvetica"/>
              </a:rPr>
              <a:t>:</a:t>
            </a:r>
            <a:endParaRPr sz="2000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8900" y="8093603"/>
            <a:ext cx="5250180" cy="1153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00" spc="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dra</a:t>
            </a:r>
            <a:r>
              <a:rPr dirty="0" sz="2000" spc="2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para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s(np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arange(-90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.,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91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.,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30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)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)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85"/>
              </a:lnSpc>
            </a:pP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.dra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wm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er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d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ans(np.arange(-180.,181.,60.)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80"/>
              </a:lnSpc>
            </a:pP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wm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apboundary(f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ill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_co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or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50" spc="-20">
                <a:solidFill>
                  <a:srgbClr val="B92020"/>
                </a:solidFill>
                <a:latin typeface="Helvetica"/>
                <a:cs typeface="Helvetica"/>
              </a:rPr>
              <a:t>aqua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370"/>
              </a:lnSpc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dra</a:t>
            </a:r>
            <a:r>
              <a:rPr dirty="0" sz="2050" spc="-3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50" spc="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a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p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h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arker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fo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r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ocat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on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endParaRPr sz="2050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98900" y="565043"/>
            <a:ext cx="7207250" cy="4627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fr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o</a:t>
            </a:r>
            <a:r>
              <a:rPr dirty="0" sz="2050" spc="-40" b="1">
                <a:solidFill>
                  <a:srgbClr val="007F00"/>
                </a:solidFill>
                <a:latin typeface="Helvetica"/>
                <a:cs typeface="Helvetica"/>
              </a:rPr>
              <a:t>m</a:t>
            </a:r>
            <a:r>
              <a:rPr dirty="0" sz="2050" spc="1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mp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l_t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oo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lkits.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b</a:t>
            </a:r>
            <a:r>
              <a:rPr dirty="0" sz="2050" spc="-20" b="1">
                <a:solidFill>
                  <a:srgbClr val="0000FF"/>
                </a:solidFill>
                <a:latin typeface="Helvetica"/>
                <a:cs typeface="Helvetica"/>
              </a:rPr>
              <a:t>ase</a:t>
            </a:r>
            <a:r>
              <a:rPr dirty="0" sz="2050" spc="-30" b="1">
                <a:solidFill>
                  <a:srgbClr val="0000FF"/>
                </a:solidFill>
                <a:latin typeface="Helvetica"/>
                <a:cs typeface="Helvetica"/>
              </a:rPr>
              <a:t>m</a:t>
            </a:r>
            <a:r>
              <a:rPr dirty="0" sz="2050" spc="-20" b="1">
                <a:solidFill>
                  <a:srgbClr val="0000FF"/>
                </a:solidFill>
                <a:latin typeface="Helvetica"/>
                <a:cs typeface="Helvetica"/>
              </a:rPr>
              <a:t>a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50" spc="5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50" spc="-20" b="1">
                <a:solidFill>
                  <a:srgbClr val="007F00"/>
                </a:solidFill>
                <a:latin typeface="Helvetica"/>
                <a:cs typeface="Helvetica"/>
              </a:rPr>
              <a:t>mpo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B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ase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p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305"/>
              </a:lnSpc>
            </a:pP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50" spc="-20" b="1">
                <a:solidFill>
                  <a:srgbClr val="007F00"/>
                </a:solidFill>
                <a:latin typeface="Helvetica"/>
                <a:cs typeface="Helvetica"/>
              </a:rPr>
              <a:t>mpo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20" b="1">
                <a:solidFill>
                  <a:srgbClr val="0000FF"/>
                </a:solidFill>
                <a:latin typeface="Helvetica"/>
                <a:cs typeface="Helvetica"/>
              </a:rPr>
              <a:t>nump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y</a:t>
            </a:r>
            <a:r>
              <a:rPr dirty="0" sz="2050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50" spc="-20" b="1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50" spc="-25" b="1">
                <a:solidFill>
                  <a:srgbClr val="007F00"/>
                </a:solidFill>
                <a:latin typeface="Helvetica"/>
                <a:cs typeface="Helvetica"/>
              </a:rPr>
              <a:t>s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n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75"/>
              </a:lnSpc>
            </a:pP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00" spc="25" b="1">
                <a:solidFill>
                  <a:srgbClr val="007F00"/>
                </a:solidFill>
                <a:latin typeface="Helvetica"/>
                <a:cs typeface="Helvetica"/>
              </a:rPr>
              <a:t>m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po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00" spc="25" b="1">
                <a:solidFill>
                  <a:srgbClr val="0000FF"/>
                </a:solidFill>
                <a:latin typeface="Helvetica"/>
                <a:cs typeface="Helvetica"/>
              </a:rPr>
              <a:t>m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at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l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o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t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li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b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.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00" spc="15" b="1">
                <a:solidFill>
                  <a:srgbClr val="0000FF"/>
                </a:solidFill>
                <a:latin typeface="Helvetica"/>
                <a:cs typeface="Helvetica"/>
              </a:rPr>
              <a:t>y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l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o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t</a:t>
            </a:r>
            <a:r>
              <a:rPr dirty="0" sz="2000" spc="15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s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l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t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55"/>
              </a:lnSpc>
            </a:pP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ll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crnr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a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t,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ll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crnr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on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,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urcrnr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a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t,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urcrnr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85"/>
              </a:lnSpc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ar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th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at/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va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ue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f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th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r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ef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an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d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uppe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r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r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gh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corner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80"/>
              </a:lnSpc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f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th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ap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305"/>
              </a:lnSpc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at_t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is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th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at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tud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f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tru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sca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50"/>
              </a:lnSpc>
            </a:pP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reso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u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=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'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'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ean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us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er</a:t>
            </a:r>
            <a:r>
              <a:rPr dirty="0" sz="2000" spc="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ed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a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reso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u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coas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nes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310"/>
              </a:lnSpc>
            </a:pP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p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f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gure(f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gs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ze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20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20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),dp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=300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50"/>
              </a:lnSpc>
            </a:pP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1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 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B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ase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ap(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ll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crnr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=24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urcrnr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=50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\</a:t>
            </a:r>
            <a:endParaRPr sz="2000">
              <a:latin typeface="Helvetica"/>
              <a:cs typeface="Helvetica"/>
            </a:endParaRPr>
          </a:p>
          <a:p>
            <a:pPr marL="12700" marR="410845" indent="862965">
              <a:lnSpc>
                <a:spcPts val="2280"/>
              </a:lnSpc>
              <a:spcBef>
                <a:spcPts val="140"/>
              </a:spcBef>
            </a:pP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crnr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=-125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,urcrnr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=-65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at_ts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=20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,reso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ut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'i'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coast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li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nes(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f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ill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con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nen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s(co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or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10">
                <a:solidFill>
                  <a:srgbClr val="B92020"/>
                </a:solidFill>
                <a:latin typeface="Helvetica"/>
                <a:cs typeface="Helvetica"/>
              </a:rPr>
              <a:t>cora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l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ake_co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or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aqua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countr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es(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ne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dth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=2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es(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ne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d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h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=1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co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or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b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ue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25"/>
              </a:lnSpc>
            </a:pP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00" spc="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dra</a:t>
            </a:r>
            <a:r>
              <a:rPr dirty="0" sz="2000" spc="2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vers(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)</a:t>
            </a:r>
            <a:endParaRPr sz="2000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8900" y="6066683"/>
            <a:ext cx="6881495" cy="173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dra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00" spc="2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para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ls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an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d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er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d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ans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85"/>
              </a:lnSpc>
            </a:pP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para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ls</a:t>
            </a:r>
            <a:r>
              <a:rPr dirty="0" sz="2050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2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5">
                <a:solidFill>
                  <a:srgbClr val="666666"/>
                </a:solidFill>
                <a:latin typeface="Helvetica"/>
                <a:cs typeface="Helvetica"/>
              </a:rPr>
              <a:t> 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np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arange(</a:t>
            </a:r>
            <a:r>
              <a:rPr dirty="0" sz="2050" spc="-15">
                <a:solidFill>
                  <a:srgbClr val="666666"/>
                </a:solidFill>
                <a:latin typeface="Helvetica"/>
                <a:cs typeface="Helvetica"/>
              </a:rPr>
              <a:t>-80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81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50" spc="-15">
                <a:solidFill>
                  <a:srgbClr val="666666"/>
                </a:solidFill>
                <a:latin typeface="Helvetica"/>
                <a:cs typeface="Helvetica"/>
              </a:rPr>
              <a:t>10.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  <a:p>
            <a:pPr marL="12700" marR="5080">
              <a:lnSpc>
                <a:spcPts val="2280"/>
              </a:lnSpc>
              <a:spcBef>
                <a:spcPts val="135"/>
              </a:spcBef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abe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ls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=</a:t>
            </a:r>
            <a:r>
              <a:rPr dirty="0" sz="2050" spc="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[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eft,r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ght,top,botto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]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para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s(para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abe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[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F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se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rue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rue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F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se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er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d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an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1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 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np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arange(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351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20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wm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er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d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ans(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er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d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ans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abe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[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rue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F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se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F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se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rue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52800" y="0"/>
            <a:ext cx="203200" cy="3213100"/>
          </a:xfrm>
          <a:custGeom>
            <a:avLst/>
            <a:gdLst/>
            <a:ahLst/>
            <a:cxnLst/>
            <a:rect l="l" t="t" r="r" b="b"/>
            <a:pathLst>
              <a:path w="203200" h="3213100">
                <a:moveTo>
                  <a:pt x="0" y="0"/>
                </a:moveTo>
                <a:lnTo>
                  <a:pt x="203200" y="0"/>
                </a:lnTo>
                <a:lnTo>
                  <a:pt x="203200" y="3213100"/>
                </a:lnTo>
                <a:lnTo>
                  <a:pt x="0" y="32131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52800" y="894080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0"/>
                </a:moveTo>
                <a:lnTo>
                  <a:pt x="203200" y="0"/>
                </a:lnTo>
                <a:lnTo>
                  <a:pt x="20320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52800" y="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52800" y="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65500" y="127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65500" y="127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78200" y="25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03600" y="508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52800" y="89408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8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52800" y="89408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5500" y="89535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65500" y="8953500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5100"/>
                </a:moveTo>
                <a:lnTo>
                  <a:pt x="165100" y="1651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78200" y="8966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0"/>
                </a:lnTo>
                <a:lnTo>
                  <a:pt x="1524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03600" y="899160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52800" y="3213100"/>
            <a:ext cx="203200" cy="5727700"/>
          </a:xfrm>
          <a:custGeom>
            <a:avLst/>
            <a:gdLst/>
            <a:ahLst/>
            <a:cxnLst/>
            <a:rect l="l" t="t" r="r" b="b"/>
            <a:pathLst>
              <a:path w="203200" h="5727700">
                <a:moveTo>
                  <a:pt x="0" y="0"/>
                </a:moveTo>
                <a:lnTo>
                  <a:pt x="203200" y="0"/>
                </a:lnTo>
                <a:lnTo>
                  <a:pt x="203200" y="5727700"/>
                </a:lnTo>
                <a:lnTo>
                  <a:pt x="0" y="57277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52800" y="3213100"/>
            <a:ext cx="203200" cy="572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52800" y="203200"/>
            <a:ext cx="177800" cy="2984500"/>
          </a:xfrm>
          <a:custGeom>
            <a:avLst/>
            <a:gdLst/>
            <a:ahLst/>
            <a:cxnLst/>
            <a:rect l="l" t="t" r="r" b="b"/>
            <a:pathLst>
              <a:path w="177800" h="2984500">
                <a:moveTo>
                  <a:pt x="0" y="2984500"/>
                </a:moveTo>
                <a:lnTo>
                  <a:pt x="0" y="0"/>
                </a:lnTo>
                <a:lnTo>
                  <a:pt x="177800" y="0"/>
                </a:lnTo>
              </a:path>
            </a:pathLst>
          </a:custGeom>
          <a:ln w="12700">
            <a:solidFill>
              <a:srgbClr val="EEEA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52800" y="203200"/>
            <a:ext cx="190500" cy="2997200"/>
          </a:xfrm>
          <a:custGeom>
            <a:avLst/>
            <a:gdLst/>
            <a:ahLst/>
            <a:cxnLst/>
            <a:rect l="l" t="t" r="r" b="b"/>
            <a:pathLst>
              <a:path w="190500" h="2997200">
                <a:moveTo>
                  <a:pt x="0" y="2997200"/>
                </a:moveTo>
                <a:lnTo>
                  <a:pt x="190500" y="2997200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76747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65500" y="215900"/>
            <a:ext cx="152400" cy="2959100"/>
          </a:xfrm>
          <a:custGeom>
            <a:avLst/>
            <a:gdLst/>
            <a:ahLst/>
            <a:cxnLst/>
            <a:rect l="l" t="t" r="r" b="b"/>
            <a:pathLst>
              <a:path w="152400" h="2959100">
                <a:moveTo>
                  <a:pt x="0" y="2959100"/>
                </a:moveTo>
                <a:lnTo>
                  <a:pt x="0" y="0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065500" y="215900"/>
            <a:ext cx="165100" cy="2971800"/>
          </a:xfrm>
          <a:custGeom>
            <a:avLst/>
            <a:gdLst/>
            <a:ahLst/>
            <a:cxnLst/>
            <a:rect l="l" t="t" r="r" b="b"/>
            <a:pathLst>
              <a:path w="165100" h="2971800">
                <a:moveTo>
                  <a:pt x="0" y="2971800"/>
                </a:moveTo>
                <a:lnTo>
                  <a:pt x="165100" y="2971800"/>
                </a:lnTo>
                <a:lnTo>
                  <a:pt x="165100" y="0"/>
                </a:lnTo>
              </a:path>
            </a:pathLst>
          </a:custGeom>
          <a:ln w="12700">
            <a:solidFill>
              <a:srgbClr val="9F9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78200" y="228600"/>
            <a:ext cx="152400" cy="2959100"/>
          </a:xfrm>
          <a:custGeom>
            <a:avLst/>
            <a:gdLst/>
            <a:ahLst/>
            <a:cxnLst/>
            <a:rect l="l" t="t" r="r" b="b"/>
            <a:pathLst>
              <a:path w="152400" h="2959100">
                <a:moveTo>
                  <a:pt x="0" y="0"/>
                </a:moveTo>
                <a:lnTo>
                  <a:pt x="152400" y="0"/>
                </a:lnTo>
                <a:lnTo>
                  <a:pt x="152400" y="2959100"/>
                </a:lnTo>
                <a:lnTo>
                  <a:pt x="0" y="2959100"/>
                </a:lnTo>
                <a:lnTo>
                  <a:pt x="0" y="0"/>
                </a:lnTo>
                <a:close/>
              </a:path>
            </a:pathLst>
          </a:custGeom>
          <a:solidFill>
            <a:srgbClr val="EEEA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2760" y="304800"/>
            <a:ext cx="12527015" cy="883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3959" y="396240"/>
            <a:ext cx="10454640" cy="8747760"/>
          </a:xfrm>
          <a:custGeom>
            <a:avLst/>
            <a:gdLst/>
            <a:ahLst/>
            <a:cxnLst/>
            <a:rect l="l" t="t" r="r" b="b"/>
            <a:pathLst>
              <a:path w="10454640" h="8747760">
                <a:moveTo>
                  <a:pt x="30479" y="8747760"/>
                </a:moveTo>
                <a:lnTo>
                  <a:pt x="425" y="8747760"/>
                </a:lnTo>
                <a:lnTo>
                  <a:pt x="0" y="30480"/>
                </a:lnTo>
                <a:lnTo>
                  <a:pt x="3286" y="16698"/>
                </a:lnTo>
                <a:lnTo>
                  <a:pt x="12075" y="6182"/>
                </a:lnTo>
                <a:lnTo>
                  <a:pt x="24761" y="535"/>
                </a:lnTo>
                <a:lnTo>
                  <a:pt x="30479" y="0"/>
                </a:lnTo>
                <a:lnTo>
                  <a:pt x="10424159" y="0"/>
                </a:lnTo>
                <a:lnTo>
                  <a:pt x="10437941" y="3286"/>
                </a:lnTo>
                <a:lnTo>
                  <a:pt x="10448457" y="12074"/>
                </a:lnTo>
                <a:lnTo>
                  <a:pt x="10454104" y="24761"/>
                </a:lnTo>
                <a:lnTo>
                  <a:pt x="10454104" y="30480"/>
                </a:lnTo>
                <a:lnTo>
                  <a:pt x="37303" y="30480"/>
                </a:lnTo>
                <a:lnTo>
                  <a:pt x="30479" y="37303"/>
                </a:lnTo>
                <a:lnTo>
                  <a:pt x="30479" y="8747760"/>
                </a:lnTo>
                <a:close/>
              </a:path>
              <a:path w="10454640" h="8747760">
                <a:moveTo>
                  <a:pt x="10454529" y="8747760"/>
                </a:moveTo>
                <a:lnTo>
                  <a:pt x="10424159" y="8747760"/>
                </a:lnTo>
                <a:lnTo>
                  <a:pt x="10424159" y="37303"/>
                </a:lnTo>
                <a:lnTo>
                  <a:pt x="10417337" y="30480"/>
                </a:lnTo>
                <a:lnTo>
                  <a:pt x="10454104" y="30480"/>
                </a:lnTo>
                <a:lnTo>
                  <a:pt x="10454529" y="874776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59200" y="411480"/>
            <a:ext cx="10424160" cy="8732520"/>
          </a:xfrm>
          <a:custGeom>
            <a:avLst/>
            <a:gdLst/>
            <a:ahLst/>
            <a:cxnLst/>
            <a:rect l="l" t="t" r="r" b="b"/>
            <a:pathLst>
              <a:path w="10424160" h="8732520">
                <a:moveTo>
                  <a:pt x="10424159" y="8732520"/>
                </a:moveTo>
                <a:lnTo>
                  <a:pt x="0" y="8732520"/>
                </a:lnTo>
                <a:lnTo>
                  <a:pt x="0" y="6823"/>
                </a:lnTo>
                <a:lnTo>
                  <a:pt x="6823" y="0"/>
                </a:lnTo>
                <a:lnTo>
                  <a:pt x="10417337" y="0"/>
                </a:lnTo>
                <a:lnTo>
                  <a:pt x="10424159" y="6823"/>
                </a:lnTo>
                <a:lnTo>
                  <a:pt x="10424159" y="873252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76879" y="534563"/>
            <a:ext cx="67246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I</a:t>
            </a:r>
            <a:r>
              <a:rPr dirty="0" sz="2000" spc="10">
                <a:solidFill>
                  <a:srgbClr val="2F3E9E"/>
                </a:solidFill>
                <a:latin typeface="Helvetica"/>
                <a:cs typeface="Helvetica"/>
              </a:rPr>
              <a:t>n</a:t>
            </a:r>
            <a:r>
              <a:rPr dirty="0" sz="2000" spc="15">
                <a:solidFill>
                  <a:srgbClr val="2F3E9E"/>
                </a:solidFill>
                <a:latin typeface="Helvetica"/>
                <a:cs typeface="Helvetica"/>
              </a:rPr>
              <a:t> </a:t>
            </a: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[</a:t>
            </a:r>
            <a:r>
              <a:rPr dirty="0" sz="2000" spc="15">
                <a:solidFill>
                  <a:srgbClr val="2F3E9E"/>
                </a:solidFill>
                <a:latin typeface="Helvetica"/>
                <a:cs typeface="Helvetica"/>
              </a:rPr>
              <a:t>8</a:t>
            </a:r>
            <a:r>
              <a:rPr dirty="0" sz="2000" spc="5">
                <a:solidFill>
                  <a:srgbClr val="2F3E9E"/>
                </a:solidFill>
                <a:latin typeface="Helvetica"/>
                <a:cs typeface="Helvetica"/>
              </a:rPr>
              <a:t>]</a:t>
            </a:r>
            <a:r>
              <a:rPr dirty="0" sz="2000">
                <a:solidFill>
                  <a:srgbClr val="2F3E9E"/>
                </a:solidFill>
                <a:latin typeface="Helvetica"/>
                <a:cs typeface="Helvetica"/>
              </a:rPr>
              <a:t>:</a:t>
            </a:r>
            <a:endParaRPr sz="2000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8900" y="8093603"/>
            <a:ext cx="5250180" cy="1153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00" spc="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dra</a:t>
            </a:r>
            <a:r>
              <a:rPr dirty="0" sz="2000" spc="2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para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s(np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arange(-90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.,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91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.,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30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)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)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85"/>
              </a:lnSpc>
            </a:pP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.dra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wm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er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d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ans(np.arange(-180.,181.,60.)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80"/>
              </a:lnSpc>
            </a:pP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wm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apboundary(f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ill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_co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or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50" spc="-20">
                <a:solidFill>
                  <a:srgbClr val="B92020"/>
                </a:solidFill>
                <a:latin typeface="Helvetica"/>
                <a:cs typeface="Helvetica"/>
              </a:rPr>
              <a:t>aqua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370"/>
              </a:lnSpc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dra</a:t>
            </a:r>
            <a:r>
              <a:rPr dirty="0" sz="2050" spc="-3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50" spc="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a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p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h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arker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fo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r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ocat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on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endParaRPr sz="2050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98900" y="565043"/>
            <a:ext cx="7207250" cy="4627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fr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o</a:t>
            </a:r>
            <a:r>
              <a:rPr dirty="0" sz="2050" spc="-40" b="1">
                <a:solidFill>
                  <a:srgbClr val="007F00"/>
                </a:solidFill>
                <a:latin typeface="Helvetica"/>
                <a:cs typeface="Helvetica"/>
              </a:rPr>
              <a:t>m</a:t>
            </a:r>
            <a:r>
              <a:rPr dirty="0" sz="2050" spc="1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mp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l_t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oo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lkits.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b</a:t>
            </a:r>
            <a:r>
              <a:rPr dirty="0" sz="2050" spc="-20" b="1">
                <a:solidFill>
                  <a:srgbClr val="0000FF"/>
                </a:solidFill>
                <a:latin typeface="Helvetica"/>
                <a:cs typeface="Helvetica"/>
              </a:rPr>
              <a:t>ase</a:t>
            </a:r>
            <a:r>
              <a:rPr dirty="0" sz="2050" spc="-30" b="1">
                <a:solidFill>
                  <a:srgbClr val="0000FF"/>
                </a:solidFill>
                <a:latin typeface="Helvetica"/>
                <a:cs typeface="Helvetica"/>
              </a:rPr>
              <a:t>m</a:t>
            </a:r>
            <a:r>
              <a:rPr dirty="0" sz="2050" spc="-20" b="1">
                <a:solidFill>
                  <a:srgbClr val="0000FF"/>
                </a:solidFill>
                <a:latin typeface="Helvetica"/>
                <a:cs typeface="Helvetica"/>
              </a:rPr>
              <a:t>a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50" spc="5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50" spc="-20" b="1">
                <a:solidFill>
                  <a:srgbClr val="007F00"/>
                </a:solidFill>
                <a:latin typeface="Helvetica"/>
                <a:cs typeface="Helvetica"/>
              </a:rPr>
              <a:t>mpo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B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ase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p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305"/>
              </a:lnSpc>
            </a:pPr>
            <a:r>
              <a:rPr dirty="0" sz="2050" spc="-10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50" spc="-20" b="1">
                <a:solidFill>
                  <a:srgbClr val="007F00"/>
                </a:solidFill>
                <a:latin typeface="Helvetica"/>
                <a:cs typeface="Helvetica"/>
              </a:rPr>
              <a:t>mpo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50" spc="-1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20" b="1">
                <a:solidFill>
                  <a:srgbClr val="0000FF"/>
                </a:solidFill>
                <a:latin typeface="Helvetica"/>
                <a:cs typeface="Helvetica"/>
              </a:rPr>
              <a:t>nump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y</a:t>
            </a:r>
            <a:r>
              <a:rPr dirty="0" sz="2050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50" spc="-20" b="1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50" spc="-25" b="1">
                <a:solidFill>
                  <a:srgbClr val="007F00"/>
                </a:solidFill>
                <a:latin typeface="Helvetica"/>
                <a:cs typeface="Helvetica"/>
              </a:rPr>
              <a:t>s</a:t>
            </a:r>
            <a:r>
              <a:rPr dirty="0" sz="2050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50" spc="-15" b="1">
                <a:solidFill>
                  <a:srgbClr val="0000FF"/>
                </a:solidFill>
                <a:latin typeface="Helvetica"/>
                <a:cs typeface="Helvetica"/>
              </a:rPr>
              <a:t>n</a:t>
            </a:r>
            <a:r>
              <a:rPr dirty="0" sz="2050" spc="-25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75"/>
              </a:lnSpc>
            </a:pP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i</a:t>
            </a:r>
            <a:r>
              <a:rPr dirty="0" sz="2000" spc="25" b="1">
                <a:solidFill>
                  <a:srgbClr val="007F00"/>
                </a:solidFill>
                <a:latin typeface="Helvetica"/>
                <a:cs typeface="Helvetica"/>
              </a:rPr>
              <a:t>m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po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r</a:t>
            </a:r>
            <a:r>
              <a:rPr dirty="0" sz="2000" spc="5" b="1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00" spc="25" b="1">
                <a:solidFill>
                  <a:srgbClr val="0000FF"/>
                </a:solidFill>
                <a:latin typeface="Helvetica"/>
                <a:cs typeface="Helvetica"/>
              </a:rPr>
              <a:t>m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at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l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o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t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li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b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.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00" spc="15" b="1">
                <a:solidFill>
                  <a:srgbClr val="0000FF"/>
                </a:solidFill>
                <a:latin typeface="Helvetica"/>
                <a:cs typeface="Helvetica"/>
              </a:rPr>
              <a:t>y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l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o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t</a:t>
            </a:r>
            <a:r>
              <a:rPr dirty="0" sz="2000" spc="15" b="1">
                <a:solidFill>
                  <a:srgbClr val="0000FF"/>
                </a:solidFill>
                <a:latin typeface="Helvetica"/>
                <a:cs typeface="Helvetica"/>
              </a:rPr>
              <a:t> 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 spc="10" b="1">
                <a:solidFill>
                  <a:srgbClr val="007F00"/>
                </a:solidFill>
                <a:latin typeface="Helvetica"/>
                <a:cs typeface="Helvetica"/>
              </a:rPr>
              <a:t>s</a:t>
            </a:r>
            <a:r>
              <a:rPr dirty="0" sz="2000" spc="15" b="1">
                <a:solidFill>
                  <a:srgbClr val="007F00"/>
                </a:solidFill>
                <a:latin typeface="Helvetica"/>
                <a:cs typeface="Helvetica"/>
              </a:rPr>
              <a:t> </a:t>
            </a:r>
            <a:r>
              <a:rPr dirty="0" sz="2000" spc="10" b="1">
                <a:solidFill>
                  <a:srgbClr val="0000FF"/>
                </a:solidFill>
                <a:latin typeface="Helvetica"/>
                <a:cs typeface="Helvetica"/>
              </a:rPr>
              <a:t>p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l</a:t>
            </a:r>
            <a:r>
              <a:rPr dirty="0" sz="2000" spc="5" b="1">
                <a:solidFill>
                  <a:srgbClr val="0000FF"/>
                </a:solidFill>
                <a:latin typeface="Helvetica"/>
                <a:cs typeface="Helvetica"/>
              </a:rPr>
              <a:t>t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55"/>
              </a:lnSpc>
            </a:pP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ll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crnr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a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t,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ll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crnr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on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,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urcrnr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a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t,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urcrnr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85"/>
              </a:lnSpc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ar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th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at/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va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ue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f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th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r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ef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an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d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uppe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r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r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gh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corner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80"/>
              </a:lnSpc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f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th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ap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305"/>
              </a:lnSpc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at_t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is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th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at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tud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f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tru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sca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50"/>
              </a:lnSpc>
            </a:pP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reso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u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=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'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'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ean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s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us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er</a:t>
            </a:r>
            <a:r>
              <a:rPr dirty="0" sz="2000" spc="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ed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a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reso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u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o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n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coas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t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nes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310"/>
              </a:lnSpc>
            </a:pP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p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f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gure(f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gs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ze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(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20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20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),dp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=300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  <a:p>
            <a:pPr marL="12700">
              <a:lnSpc>
                <a:spcPts val="2250"/>
              </a:lnSpc>
            </a:pP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1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 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B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ase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ap(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ll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crnr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=24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urcrnr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=50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\</a:t>
            </a:r>
            <a:endParaRPr sz="2000">
              <a:latin typeface="Helvetica"/>
              <a:cs typeface="Helvetica"/>
            </a:endParaRPr>
          </a:p>
          <a:p>
            <a:pPr marL="12700" marR="410845" indent="862965">
              <a:lnSpc>
                <a:spcPts val="2280"/>
              </a:lnSpc>
              <a:spcBef>
                <a:spcPts val="140"/>
              </a:spcBef>
            </a:pP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crnr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=-125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,urcrnr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=-65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at_ts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=20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,reso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ut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on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-10">
                <a:solidFill>
                  <a:srgbClr val="B92020"/>
                </a:solidFill>
                <a:latin typeface="Helvetica"/>
                <a:cs typeface="Helvetica"/>
              </a:rPr>
              <a:t>'i'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coast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li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nes(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f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ill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con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nen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s(co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or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10">
                <a:solidFill>
                  <a:srgbClr val="B92020"/>
                </a:solidFill>
                <a:latin typeface="Helvetica"/>
                <a:cs typeface="Helvetica"/>
              </a:rPr>
              <a:t>cora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l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ake_co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or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aqua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countr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es(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li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ne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dth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=2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es(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ne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d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t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h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=1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co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or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b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B92020"/>
                </a:solidFill>
                <a:latin typeface="Helvetica"/>
                <a:cs typeface="Helvetica"/>
              </a:rPr>
              <a:t>ue</a:t>
            </a:r>
            <a:r>
              <a:rPr dirty="0" sz="2000">
                <a:solidFill>
                  <a:srgbClr val="B92020"/>
                </a:solidFill>
                <a:latin typeface="Helvetica"/>
                <a:cs typeface="Helvetica"/>
              </a:rPr>
              <a:t>'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25"/>
              </a:lnSpc>
            </a:pP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00" spc="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dra</a:t>
            </a:r>
            <a:r>
              <a:rPr dirty="0" sz="2000" spc="2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vers(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)</a:t>
            </a:r>
            <a:endParaRPr sz="2000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8900" y="6066683"/>
            <a:ext cx="6881495" cy="173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dra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w</a:t>
            </a:r>
            <a:r>
              <a:rPr dirty="0" sz="2000" spc="2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para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ll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e</a:t>
            </a:r>
            <a:r>
              <a:rPr dirty="0" sz="2000" spc="5" i="1">
                <a:solidFill>
                  <a:srgbClr val="3F7F7F"/>
                </a:solidFill>
                <a:latin typeface="Helvetica"/>
                <a:cs typeface="Helvetica"/>
              </a:rPr>
              <a:t>ls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an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d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00" spc="10" i="1">
                <a:solidFill>
                  <a:srgbClr val="3F7F7F"/>
                </a:solidFill>
                <a:latin typeface="Helvetica"/>
                <a:cs typeface="Helvetica"/>
              </a:rPr>
              <a:t>er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d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00" spc="15" i="1">
                <a:solidFill>
                  <a:srgbClr val="3F7F7F"/>
                </a:solidFill>
                <a:latin typeface="Helvetica"/>
                <a:cs typeface="Helvetica"/>
              </a:rPr>
              <a:t>ans</a:t>
            </a:r>
            <a:r>
              <a:rPr dirty="0" sz="2000" i="1">
                <a:solidFill>
                  <a:srgbClr val="3F7F7F"/>
                </a:solidFill>
                <a:latin typeface="Helvetica"/>
                <a:cs typeface="Helvetica"/>
              </a:rPr>
              <a:t>.</a:t>
            </a:r>
            <a:endParaRPr sz="2000">
              <a:latin typeface="Helvetica"/>
              <a:cs typeface="Helvetica"/>
            </a:endParaRPr>
          </a:p>
          <a:p>
            <a:pPr marL="12700">
              <a:lnSpc>
                <a:spcPts val="2285"/>
              </a:lnSpc>
            </a:pP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para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ll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ls</a:t>
            </a:r>
            <a:r>
              <a:rPr dirty="0" sz="2050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50" spc="-2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50" spc="5">
                <a:solidFill>
                  <a:srgbClr val="666666"/>
                </a:solidFill>
                <a:latin typeface="Helvetica"/>
                <a:cs typeface="Helvetica"/>
              </a:rPr>
              <a:t> 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np</a:t>
            </a:r>
            <a:r>
              <a:rPr dirty="0" sz="2050" spc="-10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50" spc="-20">
                <a:solidFill>
                  <a:srgbClr val="333333"/>
                </a:solidFill>
                <a:latin typeface="Helvetica"/>
                <a:cs typeface="Helvetica"/>
              </a:rPr>
              <a:t>arange(</a:t>
            </a:r>
            <a:r>
              <a:rPr dirty="0" sz="2050" spc="-15">
                <a:solidFill>
                  <a:srgbClr val="666666"/>
                </a:solidFill>
                <a:latin typeface="Helvetica"/>
                <a:cs typeface="Helvetica"/>
              </a:rPr>
              <a:t>-80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50" spc="-20">
                <a:solidFill>
                  <a:srgbClr val="666666"/>
                </a:solidFill>
                <a:latin typeface="Helvetica"/>
                <a:cs typeface="Helvetica"/>
              </a:rPr>
              <a:t>81</a:t>
            </a:r>
            <a:r>
              <a:rPr dirty="0" sz="2050" spc="-10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50" spc="-15">
                <a:solidFill>
                  <a:srgbClr val="666666"/>
                </a:solidFill>
                <a:latin typeface="Helvetica"/>
                <a:cs typeface="Helvetica"/>
              </a:rPr>
              <a:t>10.</a:t>
            </a:r>
            <a:r>
              <a:rPr dirty="0" sz="2050" spc="-1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50">
              <a:latin typeface="Helvetica"/>
              <a:cs typeface="Helvetica"/>
            </a:endParaRPr>
          </a:p>
          <a:p>
            <a:pPr marL="12700" marR="5080">
              <a:lnSpc>
                <a:spcPts val="2280"/>
              </a:lnSpc>
              <a:spcBef>
                <a:spcPts val="135"/>
              </a:spcBef>
            </a:pP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#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20" i="1">
                <a:solidFill>
                  <a:srgbClr val="3F7F7F"/>
                </a:solidFill>
                <a:latin typeface="Helvetica"/>
                <a:cs typeface="Helvetica"/>
              </a:rPr>
              <a:t>abe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ls</a:t>
            </a:r>
            <a:r>
              <a:rPr dirty="0" sz="2050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=</a:t>
            </a:r>
            <a:r>
              <a:rPr dirty="0" sz="2050" spc="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[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l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eft,r</a:t>
            </a:r>
            <a:r>
              <a:rPr dirty="0" sz="2050" spc="-10" i="1">
                <a:solidFill>
                  <a:srgbClr val="3F7F7F"/>
                </a:solidFill>
                <a:latin typeface="Helvetica"/>
                <a:cs typeface="Helvetica"/>
              </a:rPr>
              <a:t>i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ght,top,botto</a:t>
            </a:r>
            <a:r>
              <a:rPr dirty="0" sz="2050" spc="-25" i="1">
                <a:solidFill>
                  <a:srgbClr val="3F7F7F"/>
                </a:solidFill>
                <a:latin typeface="Helvetica"/>
                <a:cs typeface="Helvetica"/>
              </a:rPr>
              <a:t>m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]</a:t>
            </a:r>
            <a:r>
              <a:rPr dirty="0" sz="2050" spc="-15" i="1">
                <a:solidFill>
                  <a:srgbClr val="3F7F7F"/>
                </a:solidFill>
                <a:latin typeface="Helvetica"/>
                <a:cs typeface="Helvetica"/>
              </a:rPr>
              <a:t> 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00" spc="20">
                <a:solidFill>
                  <a:srgbClr val="333333"/>
                </a:solidFill>
                <a:latin typeface="Helvetica"/>
                <a:cs typeface="Helvetica"/>
              </a:rPr>
              <a:t>w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para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s(para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abe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[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F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se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rue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rue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F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se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er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d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an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10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 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np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arange(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351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20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 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5">
                <a:solidFill>
                  <a:srgbClr val="666666"/>
                </a:solidFill>
                <a:latin typeface="Helvetica"/>
                <a:cs typeface="Helvetica"/>
              </a:rPr>
              <a:t>.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dra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wm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er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d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ans(</a:t>
            </a:r>
            <a:r>
              <a:rPr dirty="0" sz="2000" spc="25">
                <a:solidFill>
                  <a:srgbClr val="333333"/>
                </a:solidFill>
                <a:latin typeface="Helvetica"/>
                <a:cs typeface="Helvetica"/>
              </a:rPr>
              <a:t>m</a:t>
            </a:r>
            <a:r>
              <a:rPr dirty="0" sz="2000" spc="10">
                <a:solidFill>
                  <a:srgbClr val="333333"/>
                </a:solidFill>
                <a:latin typeface="Helvetica"/>
                <a:cs typeface="Helvetica"/>
              </a:rPr>
              <a:t>er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d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i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ans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abe</a:t>
            </a:r>
            <a:r>
              <a:rPr dirty="0" sz="2000">
                <a:solidFill>
                  <a:srgbClr val="333333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333333"/>
                </a:solidFill>
                <a:latin typeface="Helvetica"/>
                <a:cs typeface="Helvetica"/>
              </a:rPr>
              <a:t>s</a:t>
            </a:r>
            <a:r>
              <a:rPr dirty="0" sz="2000" spc="15">
                <a:solidFill>
                  <a:srgbClr val="666666"/>
                </a:solidFill>
                <a:latin typeface="Helvetica"/>
                <a:cs typeface="Helvetica"/>
              </a:rPr>
              <a:t>=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[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rue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F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se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F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a</a:t>
            </a:r>
            <a:r>
              <a:rPr dirty="0" sz="2000">
                <a:solidFill>
                  <a:srgbClr val="007F00"/>
                </a:solidFill>
                <a:latin typeface="Helvetica"/>
                <a:cs typeface="Helvetica"/>
              </a:rPr>
              <a:t>l</a:t>
            </a:r>
            <a:r>
              <a:rPr dirty="0" sz="2000" spc="15">
                <a:solidFill>
                  <a:srgbClr val="007F00"/>
                </a:solidFill>
                <a:latin typeface="Helvetica"/>
                <a:cs typeface="Helvetica"/>
              </a:rPr>
              <a:t>se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,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T</a:t>
            </a:r>
            <a:r>
              <a:rPr dirty="0" sz="2000" spc="10">
                <a:solidFill>
                  <a:srgbClr val="007F00"/>
                </a:solidFill>
                <a:latin typeface="Helvetica"/>
                <a:cs typeface="Helvetica"/>
              </a:rPr>
              <a:t>rue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]</a:t>
            </a:r>
            <a:r>
              <a:rPr dirty="0" sz="2000" spc="5">
                <a:solidFill>
                  <a:srgbClr val="333333"/>
                </a:solidFill>
                <a:latin typeface="Helvetica"/>
                <a:cs typeface="Helvetica"/>
              </a:rPr>
              <a:t>)</a:t>
            </a:r>
            <a:endParaRPr sz="20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2017-03-09T07:59:30Z</dcterms:created>
  <dcterms:modified xsi:type="dcterms:W3CDTF">2017-03-09T07:59:30Z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2017-03-09T00:00:00Z</vt:filetime>
  </property>
  <property fmtid="{D5CDD505-2E9C-101B-9397-08002B2CF9AE}" pid="3" name="LastSaved">
    <vt:filetime>2017-03-09T00:00:00Z</vt:filetime>
  </property>
</Properties>
</file>